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8"/>
  </p:notesMasterIdLst>
  <p:sldIdLst>
    <p:sldId id="256" r:id="rId2"/>
    <p:sldId id="259" r:id="rId3"/>
    <p:sldId id="258" r:id="rId4"/>
    <p:sldId id="257" r:id="rId5"/>
    <p:sldId id="274" r:id="rId6"/>
    <p:sldId id="282" r:id="rId7"/>
    <p:sldId id="260" r:id="rId8"/>
    <p:sldId id="281" r:id="rId9"/>
    <p:sldId id="285" r:id="rId10"/>
    <p:sldId id="263" r:id="rId11"/>
    <p:sldId id="283" r:id="rId12"/>
    <p:sldId id="280" r:id="rId13"/>
    <p:sldId id="279" r:id="rId14"/>
    <p:sldId id="266" r:id="rId15"/>
    <p:sldId id="270" r:id="rId16"/>
    <p:sldId id="28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56" autoAdjust="0"/>
    <p:restoredTop sz="94660"/>
  </p:normalViewPr>
  <p:slideViewPr>
    <p:cSldViewPr snapToGrid="0">
      <p:cViewPr varScale="1">
        <p:scale>
          <a:sx n="68" d="100"/>
          <a:sy n="68" d="100"/>
        </p:scale>
        <p:origin x="-78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14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85779-CB01-4EEC-BDF3-A34632325D09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31594-BEC1-4C48-A98B-CE6DAB299C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 «НАШИ ДЕДЫ – СЛАВНЫЕ ПОБЕДЫ» посвящен 80 – </a:t>
            </a:r>
            <a:r>
              <a:rPr lang="ru-RU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летию</a:t>
            </a:r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 дня Победы в ВОВ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Систематизировать представления детей об истории своего города во время ВОВ, на примере своих родственников участвовавших в боях с приобщением родителей к педагогическому процессу.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Рассказы </a:t>
            </a:r>
            <a:r>
              <a:rPr lang="ru-RU" baseline="0" dirty="0" smtClean="0"/>
              <a:t> и </a:t>
            </a:r>
            <a:r>
              <a:rPr lang="ru-RU" baseline="0" dirty="0" err="1" smtClean="0"/>
              <a:t>бесе!ды</a:t>
            </a:r>
            <a:r>
              <a:rPr lang="ru-RU" baseline="0" dirty="0" smtClean="0"/>
              <a:t> с детьми о Символах и атрибутах праздника Победы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Принципы</a:t>
            </a:r>
            <a:r>
              <a:rPr lang="ru-RU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трудничества и сотворчества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показали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единение взрослого и ребёнка, как равноправных партнёров, обеспечили возможность саморазвития каждого, диалогичность взаимодействия межличностных отношений.</a:t>
            </a:r>
          </a:p>
          <a:p>
            <a:pPr lvl="0"/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Учёт возрастных особенностей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позволил рассмотреть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различные проблемы на доступном уровне, а затем вернуться к ранее изученному материалу на новом, более высоком уровне. Все это позволило научить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детей гордится своими прадедами!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Проблематизация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заключается в создании условий для постановки и решения проблем, введение детей в мир истории через её раскрытие проблемы путём повышения активности, инициативы детей.</a:t>
            </a:r>
          </a:p>
          <a:p>
            <a:pPr lvl="0"/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Региональный компонент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реализуется через максимальное включение в образовательный процесс культуры города Екатеринбурга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Цели и задачи проекта достигнуты</a:t>
            </a:r>
            <a:r>
              <a:rPr lang="ru-RU" dirty="0" smtClean="0"/>
              <a:t>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Дошкольники </a:t>
            </a:r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смогли понять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«прожить» всё, что они узнали о войне, о своих прадедушках и прабабушках, а затем приняли ценности ненасилия, мира, толерантности.</a:t>
            </a:r>
          </a:p>
          <a:p>
            <a:r>
              <a:rPr lang="ru-RU" dirty="0" smtClean="0"/>
              <a:t>  </a:t>
            </a:r>
            <a:r>
              <a:rPr lang="ru-RU" dirty="0" smtClean="0"/>
              <a:t>С Праздником</a:t>
            </a:r>
            <a:r>
              <a:rPr lang="ru-RU" baseline="0" dirty="0" smtClean="0"/>
              <a:t> Великой Победы!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u="dotted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Тип проекта: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доминирующей в проекте деятельности: информационно – творческий</a:t>
            </a:r>
          </a:p>
          <a:p>
            <a:r>
              <a:rPr lang="ru-RU" sz="1200" b="1" u="dotted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содержанию: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обучающий</a:t>
            </a:r>
          </a:p>
          <a:p>
            <a:r>
              <a:rPr lang="ru-RU" sz="1200" b="1" u="dotted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Участники проекта: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дети подготовительной группы для детей с ЗПР, родители, педагоги.</a:t>
            </a:r>
          </a:p>
          <a:p>
            <a:r>
              <a:rPr lang="ru-RU" sz="1200" b="1" u="dotted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времени проведения: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апрель - май</a:t>
            </a:r>
          </a:p>
          <a:p>
            <a:r>
              <a:rPr lang="ru-RU" sz="1200" b="1" u="dotted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характеру участия ребенка в проекте: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участник от зарождения идеи до получения результата.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1" u="dotted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 проекта: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Систематизировать представления детей об истории своего города во время ВОВ, на примере своих родственников участвовавших в боях с приобщением родителей к педагогическому процессу.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u="dotted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воспитывать уважение и гордость за своих героических родственников;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развивать у детей доброжелательность, внимание друг к другу, умение общаться со сверстниками,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получать радость от результатов совместной деятельности с взрослыми;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воспитывать уважение, любовь, благодарность  к ветеранам и памятным местам;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формировать чувство гордости за наш народ победившего врага.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9 мая принято возлагать венки и цветы к памятникам воинской славы, на могилы погибших героев, проводить торжественные парады и шествия, встречи ветеранов со своими однополчанами.   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В России нет семьи, которую война обошла бы стороной. Старшие поколения в каждой семье вспоминают каждый год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 мая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тех, кто остался на полях сражений, и тех, кто после войны налаживал мирную жизнь. Прошло 80 лет со дня Великой Победы! Мы поздравляем ветеранов Великой Отечественной, которые живут сегодня, а их становится все меньше: ведь самым молодым солдатам последнего военного призыва уже больше 90 лет. У многих ветеранов растут не только внуки, но и правнуки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проекте  мы строили  свою работу так, чтобы дошкольники смогли сначала понять и «прожить» всё, что они узнали о войне, о своих прадедушках и прабабушках, а затем принять ценности ненасилия, мира, толерантности.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Чтобы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дети  могли назвать своих прадедушек и прабабушек, принимавших в участие в войне.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Рисунки к конкурсу : «День ПОБЕДЫ»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Конкурс  рисунков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Родители помогли создать экспозицию Музея Победы,</a:t>
            </a:r>
            <a:r>
              <a:rPr lang="ru-RU" baseline="0" dirty="0" smtClean="0"/>
              <a:t> принесли экспонаты, которые бережно хранятся в семьях. Показали, что это не просто значки- а награды, за боевой ПОДВИГ!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Папки передвижки «Георгиевская ленточка», «Детям о Великой Победе»;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1594-BEC1-4C48-A98B-CE6DAB299CD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6722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8046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8242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989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5853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4617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6687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5530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9550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3908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1436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1394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9097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296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9890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2211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751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B5276CC-FF7F-4D2F-A3C4-EEDA3F8C8040}" type="datetimeFigureOut">
              <a:rPr lang="ru-RU" smtClean="0"/>
              <a:pPr/>
              <a:t>11.11.2025</a:t>
            </a:fld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AA2D84A-2E7B-4EF9-AF8C-46E772565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115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63508" y="3990109"/>
            <a:ext cx="4535765" cy="2101202"/>
          </a:xfrm>
        </p:spPr>
        <p:txBody>
          <a:bodyPr>
            <a:normAutofit/>
          </a:bodyPr>
          <a:lstStyle/>
          <a:p>
            <a:r>
              <a:rPr lang="ru-RU" dirty="0"/>
              <a:t>ВЫПОЛНИЛИ:</a:t>
            </a:r>
          </a:p>
          <a:p>
            <a:r>
              <a:rPr lang="ru-RU" dirty="0"/>
              <a:t>Учитель-дефектолог </a:t>
            </a:r>
            <a:r>
              <a:rPr lang="ru-RU" dirty="0" smtClean="0"/>
              <a:t>Самсонова </a:t>
            </a:r>
            <a:r>
              <a:rPr lang="ru-RU" dirty="0"/>
              <a:t>о.а.</a:t>
            </a:r>
          </a:p>
          <a:p>
            <a:r>
              <a:rPr lang="ru-RU" dirty="0" smtClean="0"/>
              <a:t>Воспитатель</a:t>
            </a:r>
            <a:r>
              <a:rPr lang="ru-RU" dirty="0"/>
              <a:t>: </a:t>
            </a:r>
            <a:r>
              <a:rPr lang="ru-RU" dirty="0" smtClean="0"/>
              <a:t>Соболева О.Ю.</a:t>
            </a:r>
          </a:p>
          <a:p>
            <a:r>
              <a:rPr lang="ru-RU" dirty="0" err="1" smtClean="0"/>
              <a:t>Тьютор</a:t>
            </a:r>
            <a:r>
              <a:rPr lang="ru-RU" dirty="0" smtClean="0"/>
              <a:t>: </a:t>
            </a:r>
            <a:r>
              <a:rPr lang="ru-RU" dirty="0" err="1" smtClean="0"/>
              <a:t>Фатиева</a:t>
            </a:r>
            <a:r>
              <a:rPr lang="ru-RU" dirty="0" smtClean="0"/>
              <a:t> К.З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95055" y="776649"/>
            <a:ext cx="8395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Муниципальное бюджетное дошкольное образовательное учреждение детский сад компенсирующего вида№466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54955" y="1565563"/>
            <a:ext cx="101365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                                 Проект</a:t>
            </a:r>
          </a:p>
          <a:p>
            <a:r>
              <a:rPr lang="ru-RU" sz="3600" dirty="0">
                <a:solidFill>
                  <a:schemeClr val="bg1"/>
                </a:solidFill>
              </a:rPr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«Наши Деды- Славные Победы!»</a:t>
            </a:r>
            <a:endParaRPr lang="ru-RU" sz="3600" dirty="0">
              <a:solidFill>
                <a:schemeClr val="bg1"/>
              </a:solidFill>
            </a:endParaRPr>
          </a:p>
          <a:p>
            <a:r>
              <a:rPr lang="ru-RU" sz="2000" dirty="0">
                <a:solidFill>
                  <a:schemeClr val="bg1"/>
                </a:solidFill>
              </a:rPr>
              <a:t>                ПОСВЯЩЕННЫЙ ПРАЗДНОВАНИЮ 80– ЛЕТИЯ  ПОБЕДЫ В ВОВ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9" y="3073917"/>
            <a:ext cx="5655044" cy="31211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744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узей наших дедов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954215"/>
            <a:ext cx="5430129" cy="3903785"/>
          </a:xfrm>
        </p:spPr>
      </p:pic>
      <p:pic>
        <p:nvPicPr>
          <p:cNvPr id="5" name="Содержимое 3" descr="музей войн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75384" y="0"/>
            <a:ext cx="4426011" cy="6661052"/>
          </a:xfrm>
          <a:prstGeom prst="rect">
            <a:avLst/>
          </a:prstGeom>
        </p:spPr>
      </p:pic>
      <p:pic>
        <p:nvPicPr>
          <p:cNvPr id="7" name="Содержимое 3" descr="за отвагу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364622" cy="40503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45724" y="4501662"/>
            <a:ext cx="5542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Награды дедов и отцов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09760" y="2377439"/>
            <a:ext cx="2682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музее Победы</a:t>
            </a:r>
          </a:p>
        </p:txBody>
      </p:sp>
      <p:sp>
        <p:nvSpPr>
          <p:cNvPr id="13315" name="AutoShape 3" descr="G:\9 мая\9 мая\9 мая\1bd150ecd2d0ba4d77048c67db11a0bd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7" name="AutoShape 5" descr="G:\9 мая\9 мая\9 мая\1bd150ecd2d0ba4d77048c67db11a0bd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766" y="2749676"/>
            <a:ext cx="3512234" cy="4108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еорг лент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6521" y="310466"/>
            <a:ext cx="7189538" cy="4711700"/>
          </a:xfrm>
        </p:spPr>
      </p:pic>
      <p:pic>
        <p:nvPicPr>
          <p:cNvPr id="5" name="Содержимое 3" descr="символы победы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434" y="998807"/>
            <a:ext cx="8247566" cy="56411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583680" y="1941342"/>
            <a:ext cx="703385" cy="1406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963508" y="2011680"/>
            <a:ext cx="211015" cy="1477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2837" y="947920"/>
            <a:ext cx="4655050" cy="728480"/>
          </a:xfrm>
        </p:spPr>
        <p:txBody>
          <a:bodyPr/>
          <a:lstStyle/>
          <a:p>
            <a:r>
              <a:rPr lang="ru-RU" dirty="0" smtClean="0"/>
              <a:t>Солдатская Каша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1538" y="2110360"/>
            <a:ext cx="6330462" cy="4747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18165"/>
            <a:ext cx="5894363" cy="433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5866229" cy="3398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518165"/>
            <a:ext cx="5894363" cy="433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936566" y="0"/>
            <a:ext cx="2124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Беседа о Войне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3D8DB7-C8EA-4593-B9AE-C5EF667E0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9963" y="947920"/>
            <a:ext cx="6752492" cy="1162234"/>
          </a:xfrm>
        </p:spPr>
        <p:txBody>
          <a:bodyPr/>
          <a:lstStyle/>
          <a:p>
            <a:r>
              <a:rPr lang="ru-RU" dirty="0" err="1" smtClean="0"/>
              <a:t>Помним,Гордимся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5E939764-F1F8-4E14-A90B-E453F26642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360" y="3124005"/>
            <a:ext cx="7591777" cy="3416300"/>
          </a:xfrm>
        </p:spPr>
      </p:pic>
      <p:pic>
        <p:nvPicPr>
          <p:cNvPr id="4" name="Объект 4">
            <a:extLst>
              <a:ext uri="{FF2B5EF4-FFF2-40B4-BE49-F238E27FC236}">
                <a16:creationId xmlns="" xmlns:a16="http://schemas.microsoft.com/office/drawing/2014/main" id="{6479BE0D-0707-420C-9152-ABA4718F21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62902" cy="48802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8628" y="5359791"/>
            <a:ext cx="2405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Проведение досуга «Бравые солдаты».</a:t>
            </a:r>
          </a:p>
          <a:p>
            <a:endParaRPr lang="ru-RU" dirty="0"/>
          </a:p>
        </p:txBody>
      </p:sp>
      <p:sp>
        <p:nvSpPr>
          <p:cNvPr id="17410" name="AutoShape 2" descr="C:\Users\%D0%9F%D0%9A\Desktop\9 %D0%BC%D0%B0%D1%8F\9 %D0%BC%D0%B0%D1%8F\9 %D0%BC%D0%B0%D1%8F\s-dnem-pobedy-35-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C:\Users\%D0%9F%D0%9A\Desktop\9 %D0%BC%D0%B0%D1%8F\9 %D0%BC%D0%B0%D1%8F\9 %D0%BC%D0%B0%D1%8F\s-dnem-pobedy-35-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989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5DCFD8-8643-41EE-82E9-97D88307F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785" y="492369"/>
            <a:ext cx="5739618" cy="1184031"/>
          </a:xfrm>
        </p:spPr>
        <p:txBody>
          <a:bodyPr/>
          <a:lstStyle/>
          <a:p>
            <a:r>
              <a:rPr lang="ru-RU" dirty="0" smtClean="0"/>
              <a:t>На выставке военной техники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8436" y="2335235"/>
            <a:ext cx="7338647" cy="431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EF2DD582-7B45-4A1B-B31D-8AF25B4A24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47183" cy="34163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04382"/>
            <a:ext cx="6335208" cy="3453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05302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A59440-ABE4-4AB9-ABD1-237DE29A1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4350" y="947920"/>
            <a:ext cx="4445392" cy="728480"/>
          </a:xfrm>
        </p:spPr>
        <p:txBody>
          <a:bodyPr/>
          <a:lstStyle/>
          <a:p>
            <a:r>
              <a:rPr lang="ru-RU" dirty="0" smtClean="0"/>
              <a:t>Экспонаты  музея</a:t>
            </a:r>
            <a:br>
              <a:rPr lang="ru-RU" dirty="0" smtClean="0"/>
            </a:br>
            <a:r>
              <a:rPr lang="ru-RU" dirty="0" smtClean="0"/>
              <a:t>Боевой Славы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7EE85559-A760-448B-846A-F9BF80E15D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70" y="254196"/>
            <a:ext cx="7411633" cy="3416300"/>
          </a:xfrm>
        </p:spPr>
      </p:pic>
      <p:pic>
        <p:nvPicPr>
          <p:cNvPr id="4" name="Объект 4">
            <a:extLst>
              <a:ext uri="{FF2B5EF4-FFF2-40B4-BE49-F238E27FC236}">
                <a16:creationId xmlns="" xmlns:a16="http://schemas.microsoft.com/office/drawing/2014/main" id="{7390BFB5-E42D-4D67-BD18-BF4B0CF522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706" y="3222478"/>
            <a:ext cx="4555066" cy="3416300"/>
          </a:xfrm>
          <a:prstGeom prst="rect">
            <a:avLst/>
          </a:prstGeom>
        </p:spPr>
      </p:pic>
      <p:pic>
        <p:nvPicPr>
          <p:cNvPr id="6" name="Содержимое 3" descr="fonstola.ru_2032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16591" y="4007534"/>
            <a:ext cx="4417254" cy="248470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494392"/>
            <a:ext cx="2472288" cy="536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69314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317" y="947920"/>
            <a:ext cx="3024554" cy="519966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Наши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Деды- Славные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Победы!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8" name="Picture 4" descr="C:\Users\ПК\Desktop\9 мая\ветеран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54727" y="647114"/>
            <a:ext cx="8908329" cy="59365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kartinki-s-dnem-pobedy-9-maya-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925" y="0"/>
            <a:ext cx="1208607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 ма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4573" y="0"/>
            <a:ext cx="10380601" cy="68639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onstola.ru_20323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6660" y="197924"/>
            <a:ext cx="11666471" cy="65623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AE53C7-981C-4C82-85B0-A5337AF48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0134" y="947920"/>
            <a:ext cx="7385539" cy="728480"/>
          </a:xfrm>
        </p:spPr>
        <p:txBody>
          <a:bodyPr/>
          <a:lstStyle/>
          <a:p>
            <a:r>
              <a:rPr lang="ru-RU" dirty="0" smtClean="0"/>
              <a:t>На возложении цветов, к памятнику «Родина –Мать»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1ED9D27E-C0E9-4FCC-BD4B-FB66A80A10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1700"/>
            <a:ext cx="4555066" cy="34163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10486" y="3429000"/>
            <a:ext cx="7620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9996AD74-755A-4CF3-B21C-9491CAACF0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55066" cy="34163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23496" y="1962444"/>
            <a:ext cx="3568503" cy="2936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Объект 4">
            <a:extLst>
              <a:ext uri="{FF2B5EF4-FFF2-40B4-BE49-F238E27FC236}">
                <a16:creationId xmlns="" xmlns:a16="http://schemas.microsoft.com/office/drawing/2014/main" id="{1ED9D27E-C0E9-4FCC-BD4B-FB66A80A10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1700"/>
            <a:ext cx="4555066" cy="3416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376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ifki-s-dnem-pobedy-new-humoraf-8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812" y="220631"/>
            <a:ext cx="12023188" cy="64544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5386523" cy="728480"/>
          </a:xfrm>
        </p:spPr>
        <p:txBody>
          <a:bodyPr/>
          <a:lstStyle/>
          <a:p>
            <a:r>
              <a:rPr lang="ru-RU" dirty="0"/>
              <a:t>БЕССМЕРТНЫЙ  ПОЛК</a:t>
            </a:r>
          </a:p>
        </p:txBody>
      </p:sp>
      <p:pic>
        <p:nvPicPr>
          <p:cNvPr id="4" name="Содержимое 3" descr="ветеран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15186" y="282331"/>
            <a:ext cx="5126453" cy="3416300"/>
          </a:xfrm>
        </p:spPr>
      </p:pic>
      <p:pic>
        <p:nvPicPr>
          <p:cNvPr id="5" name="Содержимое 3" descr="фото 23 феврал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199" y="1983437"/>
            <a:ext cx="6236820" cy="46776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18252" y="4332849"/>
            <a:ext cx="4065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Мы играем в  </a:t>
            </a:r>
            <a:r>
              <a:rPr lang="ru-RU" sz="3200" dirty="0" smtClean="0"/>
              <a:t>ПОБЕДУ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971" y="493485"/>
            <a:ext cx="5689600" cy="870857"/>
          </a:xfrm>
        </p:spPr>
        <p:txBody>
          <a:bodyPr/>
          <a:lstStyle/>
          <a:p>
            <a:r>
              <a:rPr lang="ru-RU" dirty="0" smtClean="0"/>
              <a:t>Рисуют мальчики войну</a:t>
            </a:r>
            <a:endParaRPr lang="ru-RU" dirty="0"/>
          </a:p>
        </p:txBody>
      </p:sp>
      <p:pic>
        <p:nvPicPr>
          <p:cNvPr id="4" name="Содержимое 3" descr="никита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41142" y="0"/>
            <a:ext cx="5850858" cy="4388143"/>
          </a:xfrm>
        </p:spPr>
      </p:pic>
      <p:pic>
        <p:nvPicPr>
          <p:cNvPr id="5" name="Рисунок 4" descr="ром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571" y="1849958"/>
            <a:ext cx="6531429" cy="5008042"/>
          </a:xfrm>
          <a:prstGeom prst="rect">
            <a:avLst/>
          </a:prstGeom>
        </p:spPr>
      </p:pic>
      <p:pic>
        <p:nvPicPr>
          <p:cNvPr id="6" name="Содержимое 3" descr="никит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685" y="0"/>
            <a:ext cx="5850858" cy="4388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82910" y="-382910"/>
            <a:ext cx="2967119" cy="373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287333" y="2362319"/>
            <a:ext cx="4025468" cy="496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4942259" y="2979812"/>
            <a:ext cx="3057766" cy="469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37563" y="3587943"/>
            <a:ext cx="3554437" cy="3270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918917" y="0"/>
            <a:ext cx="3273083" cy="350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60652" y="0"/>
            <a:ext cx="5894363" cy="3798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 (конференц-зал)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F1C4790-FE3C-4020-8CA7-00621DA7BBB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271</TotalTime>
  <Words>635</Words>
  <Application>Microsoft Office PowerPoint</Application>
  <PresentationFormat>Произвольный</PresentationFormat>
  <Paragraphs>65</Paragraphs>
  <Slides>16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Ион (конференц-зал)</vt:lpstr>
      <vt:lpstr>Слайд 1</vt:lpstr>
      <vt:lpstr>Слайд 2</vt:lpstr>
      <vt:lpstr>Слайд 3</vt:lpstr>
      <vt:lpstr>Слайд 4</vt:lpstr>
      <vt:lpstr>На возложении цветов, к памятнику «Родина –Мать»</vt:lpstr>
      <vt:lpstr>Слайд 6</vt:lpstr>
      <vt:lpstr>БЕССМЕРТНЫЙ  ПОЛК</vt:lpstr>
      <vt:lpstr>Рисуют мальчики войну</vt:lpstr>
      <vt:lpstr>Слайд 9</vt:lpstr>
      <vt:lpstr>Слайд 10</vt:lpstr>
      <vt:lpstr>Слайд 11</vt:lpstr>
      <vt:lpstr>Солдатская Каша</vt:lpstr>
      <vt:lpstr>Помним,Гордимся!</vt:lpstr>
      <vt:lpstr>На выставке военной техники</vt:lpstr>
      <vt:lpstr>Экспонаты  музея Боевой Славы</vt:lpstr>
      <vt:lpstr>Наши  Деды- Славные  Победы!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Самсонова ОА</dc:creator>
  <cp:lastModifiedBy>ПК</cp:lastModifiedBy>
  <cp:revision>37</cp:revision>
  <dcterms:created xsi:type="dcterms:W3CDTF">2018-03-20T12:08:17Z</dcterms:created>
  <dcterms:modified xsi:type="dcterms:W3CDTF">2025-11-11T11:18:59Z</dcterms:modified>
</cp:coreProperties>
</file>