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8" r:id="rId5"/>
    <p:sldId id="275" r:id="rId6"/>
    <p:sldId id="268" r:id="rId7"/>
    <p:sldId id="269" r:id="rId8"/>
    <p:sldId id="261" r:id="rId9"/>
    <p:sldId id="262" r:id="rId10"/>
    <p:sldId id="263" r:id="rId11"/>
    <p:sldId id="264" r:id="rId12"/>
    <p:sldId id="276" r:id="rId13"/>
    <p:sldId id="265" r:id="rId14"/>
    <p:sldId id="277" r:id="rId15"/>
    <p:sldId id="266" r:id="rId16"/>
    <p:sldId id="273" r:id="rId17"/>
    <p:sldId id="267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лена" initials="Е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3DDEE5C-98D7-48EC-AFA1-28443F2A5517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15268C-FD8A-42B8-842D-81A01CE90F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458200" cy="34563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Урок немецкого языка по теме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en-US" dirty="0" err="1" smtClean="0"/>
              <a:t>Freundschaft</a:t>
            </a:r>
            <a:r>
              <a:rPr lang="en-US" dirty="0" smtClean="0"/>
              <a:t>”</a:t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2400" dirty="0" smtClean="0"/>
              <a:t>7</a:t>
            </a:r>
            <a:r>
              <a:rPr lang="ru-RU" sz="2400" dirty="0" smtClean="0"/>
              <a:t> </a:t>
            </a:r>
            <a:r>
              <a:rPr lang="ru-RU" sz="2400" dirty="0" smtClean="0"/>
              <a:t>класс (второй иностранный язык)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6712"/>
          </a:xfrm>
        </p:spPr>
        <p:txBody>
          <a:bodyPr/>
          <a:lstStyle/>
          <a:p>
            <a:pPr algn="ctr"/>
            <a:r>
              <a:rPr lang="en-US" dirty="0" err="1" smtClean="0"/>
              <a:t>Beantworten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Fragen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86800" cy="566124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b="1" dirty="0" smtClean="0"/>
              <a:t>Was </a:t>
            </a:r>
            <a:r>
              <a:rPr lang="en-US" b="1" dirty="0" err="1" smtClean="0"/>
              <a:t>meint</a:t>
            </a:r>
            <a:r>
              <a:rPr lang="en-US" b="1" dirty="0" smtClean="0"/>
              <a:t> </a:t>
            </a:r>
            <a:r>
              <a:rPr lang="en-US" b="1" dirty="0" err="1" smtClean="0"/>
              <a:t>ihr</a:t>
            </a:r>
            <a:r>
              <a:rPr lang="en-US" b="1" dirty="0" smtClean="0"/>
              <a:t>?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 und Sophie?</a:t>
            </a:r>
          </a:p>
          <a:p>
            <a:pPr>
              <a:buNone/>
            </a:pPr>
            <a:r>
              <a:rPr lang="en-US" sz="2800" b="1" dirty="0" err="1" smtClean="0"/>
              <a:t>Ich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glaube</a:t>
            </a:r>
            <a:r>
              <a:rPr lang="en-US" sz="2800" b="1" dirty="0" smtClean="0"/>
              <a:t> (</a:t>
            </a:r>
            <a:r>
              <a:rPr lang="ru-RU" sz="2800" b="1" dirty="0" smtClean="0"/>
              <a:t>уверен(а))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dass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Alina</a:t>
            </a:r>
            <a:r>
              <a:rPr lang="en-US" sz="2800" b="1" dirty="0" smtClean="0"/>
              <a:t> und Sophie…… </a:t>
            </a:r>
            <a:r>
              <a:rPr lang="en-US" sz="2800" b="1" dirty="0" err="1" smtClean="0"/>
              <a:t>sagen</a:t>
            </a:r>
            <a:r>
              <a:rPr lang="en-US" sz="2800" b="1" dirty="0" smtClean="0"/>
              <a:t>.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 und Elias?</a:t>
            </a:r>
            <a:endParaRPr lang="ru-RU" dirty="0" smtClean="0"/>
          </a:p>
          <a:p>
            <a:pPr>
              <a:buNone/>
            </a:pPr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glaube</a:t>
            </a:r>
            <a:r>
              <a:rPr lang="en-US" b="1" dirty="0" smtClean="0"/>
              <a:t>, </a:t>
            </a:r>
            <a:r>
              <a:rPr lang="en-US" b="1" dirty="0" err="1" smtClean="0"/>
              <a:t>dass</a:t>
            </a:r>
            <a:r>
              <a:rPr lang="en-US" b="1" dirty="0" smtClean="0"/>
              <a:t> </a:t>
            </a:r>
            <a:r>
              <a:rPr lang="en-US" b="1" dirty="0" err="1" smtClean="0"/>
              <a:t>Alina</a:t>
            </a:r>
            <a:r>
              <a:rPr lang="en-US" b="1" dirty="0" smtClean="0"/>
              <a:t> und Elias…… </a:t>
            </a:r>
            <a:r>
              <a:rPr lang="en-US" b="1" dirty="0" err="1" smtClean="0"/>
              <a:t>sagen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, Sophie, Elias und Tim?</a:t>
            </a:r>
            <a:endParaRPr lang="ru-RU" dirty="0" smtClean="0"/>
          </a:p>
          <a:p>
            <a:pPr>
              <a:buNone/>
            </a:pPr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glaube</a:t>
            </a:r>
            <a:r>
              <a:rPr lang="en-US" b="1" dirty="0" smtClean="0"/>
              <a:t>, </a:t>
            </a:r>
            <a:r>
              <a:rPr lang="en-US" b="1" dirty="0" err="1" smtClean="0"/>
              <a:t>dass</a:t>
            </a:r>
            <a:r>
              <a:rPr lang="en-US" b="1" dirty="0" smtClean="0"/>
              <a:t> </a:t>
            </a:r>
            <a:r>
              <a:rPr lang="en-US" b="1" dirty="0" err="1" smtClean="0"/>
              <a:t>Alina</a:t>
            </a:r>
            <a:r>
              <a:rPr lang="en-US" b="1" dirty="0" smtClean="0"/>
              <a:t>, Sophie, Elias und Tim…… </a:t>
            </a:r>
            <a:r>
              <a:rPr lang="en-US" b="1" dirty="0" err="1" smtClean="0"/>
              <a:t>sagen</a:t>
            </a:r>
            <a:r>
              <a:rPr lang="en-US" b="1" dirty="0" smtClean="0"/>
              <a:t>.</a:t>
            </a:r>
            <a:endParaRPr lang="ru-RU" b="1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Tim und Elias?</a:t>
            </a:r>
            <a:endParaRPr lang="ru-RU" dirty="0" smtClean="0"/>
          </a:p>
          <a:p>
            <a:pPr>
              <a:buNone/>
            </a:pPr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glaube</a:t>
            </a:r>
            <a:r>
              <a:rPr lang="en-US" b="1" dirty="0" smtClean="0"/>
              <a:t>, </a:t>
            </a:r>
            <a:r>
              <a:rPr lang="en-US" b="1" dirty="0" err="1" smtClean="0"/>
              <a:t>dass</a:t>
            </a:r>
            <a:r>
              <a:rPr lang="en-US" b="1" dirty="0" smtClean="0"/>
              <a:t> Tim und Elias…… </a:t>
            </a:r>
            <a:r>
              <a:rPr lang="en-US" b="1" dirty="0" err="1" smtClean="0"/>
              <a:t>sagen</a:t>
            </a:r>
            <a:r>
              <a:rPr lang="en-US" b="1" dirty="0" smtClean="0"/>
              <a:t>.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Elias und </a:t>
            </a:r>
            <a:r>
              <a:rPr lang="en-US" dirty="0" err="1" smtClean="0"/>
              <a:t>Alina</a:t>
            </a:r>
            <a:r>
              <a:rPr lang="en-US" dirty="0" smtClean="0"/>
              <a:t>?</a:t>
            </a:r>
            <a:endParaRPr lang="ru-RU" dirty="0" smtClean="0"/>
          </a:p>
          <a:p>
            <a:pPr>
              <a:buNone/>
            </a:pPr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glaube</a:t>
            </a:r>
            <a:r>
              <a:rPr lang="en-US" b="1" dirty="0" smtClean="0"/>
              <a:t>, </a:t>
            </a:r>
            <a:r>
              <a:rPr lang="en-US" b="1" dirty="0" err="1" smtClean="0"/>
              <a:t>dass</a:t>
            </a:r>
            <a:r>
              <a:rPr lang="en-US" b="1" dirty="0" smtClean="0"/>
              <a:t> Elias und </a:t>
            </a:r>
            <a:r>
              <a:rPr lang="en-US" b="1" dirty="0" err="1" smtClean="0"/>
              <a:t>Alina</a:t>
            </a:r>
            <a:r>
              <a:rPr lang="en-US" b="1" dirty="0" smtClean="0"/>
              <a:t> …… </a:t>
            </a:r>
            <a:r>
              <a:rPr lang="en-US" b="1" dirty="0" err="1" smtClean="0"/>
              <a:t>sagen</a:t>
            </a:r>
            <a:r>
              <a:rPr lang="en-US" b="1" dirty="0" smtClean="0"/>
              <a:t>.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err="1" smtClean="0"/>
              <a:t>Kontrol</a:t>
            </a:r>
            <a:r>
              <a:rPr lang="de-DE" dirty="0" smtClean="0"/>
              <a:t>l</a:t>
            </a:r>
            <a:r>
              <a:rPr lang="en-US" dirty="0" err="1" smtClean="0"/>
              <a:t>ieren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/>
              <a:t>	</a:t>
            </a:r>
            <a:r>
              <a:rPr lang="ru-RU" sz="5400" dirty="0" smtClean="0"/>
              <a:t>1 </a:t>
            </a:r>
            <a:r>
              <a:rPr lang="en-US" sz="5400" dirty="0" smtClean="0"/>
              <a:t>C</a:t>
            </a:r>
            <a:endParaRPr lang="ru-RU" sz="5400" dirty="0" smtClean="0"/>
          </a:p>
          <a:p>
            <a:pPr>
              <a:buNone/>
            </a:pPr>
            <a:r>
              <a:rPr lang="en-US" sz="5400" dirty="0" smtClean="0"/>
              <a:t>	</a:t>
            </a:r>
            <a:r>
              <a:rPr lang="ru-RU" sz="5400" dirty="0" smtClean="0"/>
              <a:t>2</a:t>
            </a:r>
            <a:r>
              <a:rPr lang="en-US" sz="5400" dirty="0" smtClean="0"/>
              <a:t> A</a:t>
            </a:r>
            <a:endParaRPr lang="ru-RU" sz="5400" dirty="0" smtClean="0"/>
          </a:p>
          <a:p>
            <a:pPr>
              <a:buNone/>
            </a:pPr>
            <a:r>
              <a:rPr lang="en-US" sz="5400" dirty="0" smtClean="0"/>
              <a:t>	</a:t>
            </a:r>
            <a:r>
              <a:rPr lang="ru-RU" sz="5400" dirty="0" smtClean="0"/>
              <a:t>3</a:t>
            </a:r>
            <a:r>
              <a:rPr lang="en-US" sz="5400" dirty="0" smtClean="0"/>
              <a:t> B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komarovaolga.moy.su/Oformlenie2016/f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7195217" cy="41878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357166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    Turnpause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Achtung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war  (</a:t>
            </a:r>
            <a:r>
              <a:rPr lang="en-US" dirty="0" err="1" smtClean="0"/>
              <a:t>sein</a:t>
            </a:r>
            <a:r>
              <a:rPr lang="en-US" dirty="0" smtClean="0"/>
              <a:t>) – </a:t>
            </a:r>
            <a:r>
              <a:rPr lang="ru-RU" dirty="0" smtClean="0"/>
              <a:t>был</a:t>
            </a:r>
          </a:p>
          <a:p>
            <a:r>
              <a:rPr lang="en-US" dirty="0" smtClean="0"/>
              <a:t>will (</a:t>
            </a:r>
            <a:r>
              <a:rPr lang="en-US" dirty="0" err="1" smtClean="0"/>
              <a:t>wollen</a:t>
            </a:r>
            <a:r>
              <a:rPr lang="en-US" dirty="0" smtClean="0"/>
              <a:t>) – </a:t>
            </a:r>
            <a:r>
              <a:rPr lang="ru-RU" dirty="0" smtClean="0"/>
              <a:t>хотеть</a:t>
            </a:r>
          </a:p>
          <a:p>
            <a:r>
              <a:rPr lang="en-US" dirty="0" err="1" smtClean="0"/>
              <a:t>helfen</a:t>
            </a:r>
            <a:r>
              <a:rPr lang="ru-RU" dirty="0" smtClean="0"/>
              <a:t> (</a:t>
            </a:r>
            <a:r>
              <a:rPr lang="en-US" dirty="0" err="1" smtClean="0"/>
              <a:t>hilft</a:t>
            </a:r>
            <a:r>
              <a:rPr lang="ru-RU" dirty="0" smtClean="0"/>
              <a:t>) – помогать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b1.culture.ru/c/802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00174"/>
            <a:ext cx="6334106" cy="47624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71802" y="357166"/>
            <a:ext cx="29538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>
                <a:solidFill>
                  <a:srgbClr val="C00000"/>
                </a:solidFill>
              </a:rPr>
              <a:t>Testen wir!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Kontrollieren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err="1" smtClean="0"/>
              <a:t>falsch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falsch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Font typeface="Wingdings 2"/>
              <a:buAutoNum type="arabicPeriod"/>
            </a:pPr>
            <a:r>
              <a:rPr lang="en-US" dirty="0" err="1" smtClean="0"/>
              <a:t>richtig</a:t>
            </a: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686800" cy="4796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61690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Frage</a:t>
                      </a:r>
                      <a:r>
                        <a:rPr lang="en-US" dirty="0" smtClean="0"/>
                        <a:t>: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Wem</a:t>
                      </a:r>
                      <a:r>
                        <a:rPr lang="en-US" baseline="0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helfen</a:t>
                      </a:r>
                      <a:r>
                        <a:rPr lang="en-US" dirty="0" smtClean="0"/>
                        <a:t>                      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Dativ</a:t>
                      </a:r>
                      <a:endParaRPr lang="ru-RU" dirty="0"/>
                    </a:p>
                  </a:txBody>
                  <a:tcPr/>
                </a:tc>
              </a:tr>
              <a:tr h="908416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Hilfst</a:t>
                      </a:r>
                      <a:r>
                        <a:rPr lang="en-US" dirty="0" smtClean="0"/>
                        <a:t> du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mir</a:t>
                      </a:r>
                      <a:r>
                        <a:rPr lang="ru-RU" dirty="0" smtClean="0"/>
                        <a:t> ?</a:t>
                      </a:r>
                    </a:p>
                    <a:p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(Ты поможешь мне?)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ich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mir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(я – мне)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Ich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helfe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solidFill>
                            <a:srgbClr val="C00000"/>
                          </a:solidFill>
                        </a:rPr>
                        <a:t>dir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du – dir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(ты – тебе)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Ich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helfe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>
                          <a:solidFill>
                            <a:srgbClr val="C00000"/>
                          </a:solidFill>
                        </a:rPr>
                        <a:t>ihm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er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es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ihm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(он/оно – ему)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Ich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helfe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ihr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sie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ihr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(она – ей)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Könnt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ihr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uns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helfen</a:t>
                      </a:r>
                      <a:r>
                        <a:rPr lang="en-US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wir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uns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(мы – нам)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Klar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wir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helfen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euch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ihr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euch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(вы – вам)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26305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Ich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helfen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ihnen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Ihnen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sie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Sie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ihnen</a:t>
                      </a:r>
                      <a:r>
                        <a:rPr lang="en-US" dirty="0" smtClean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en-US" dirty="0" err="1" smtClean="0">
                          <a:solidFill>
                            <a:srgbClr val="C00000"/>
                          </a:solidFill>
                        </a:rPr>
                        <a:t>Ihnen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(они/Вы – им/Вам)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2195736" y="1196752"/>
            <a:ext cx="546360" cy="2686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Hausaufgabe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Neue</a:t>
            </a:r>
            <a:r>
              <a:rPr lang="en-US" dirty="0" smtClean="0"/>
              <a:t> </a:t>
            </a:r>
            <a:r>
              <a:rPr lang="en-US" dirty="0" err="1" smtClean="0"/>
              <a:t>Wörter</a:t>
            </a:r>
            <a:r>
              <a:rPr lang="en-US" dirty="0" smtClean="0"/>
              <a:t> und </a:t>
            </a:r>
            <a:r>
              <a:rPr lang="en-US" dirty="0" err="1" smtClean="0"/>
              <a:t>Wortgruppen</a:t>
            </a:r>
            <a:r>
              <a:rPr lang="en-US" dirty="0" smtClean="0"/>
              <a:t> </a:t>
            </a:r>
            <a:r>
              <a:rPr lang="en-US" dirty="0" err="1" smtClean="0"/>
              <a:t>lernen</a:t>
            </a:r>
            <a:endParaRPr lang="en-US" dirty="0" smtClean="0"/>
          </a:p>
          <a:p>
            <a:r>
              <a:rPr lang="en-US" dirty="0" err="1" smtClean="0"/>
              <a:t>Lesen</a:t>
            </a:r>
            <a:r>
              <a:rPr lang="en-US" dirty="0" smtClean="0"/>
              <a:t> und </a:t>
            </a:r>
            <a:r>
              <a:rPr lang="en-US" dirty="0" err="1" smtClean="0"/>
              <a:t>übersetzen</a:t>
            </a:r>
            <a:r>
              <a:rPr lang="en-US" dirty="0" smtClean="0"/>
              <a:t> </a:t>
            </a:r>
            <a:r>
              <a:rPr lang="en-US" dirty="0" err="1" smtClean="0"/>
              <a:t>Üb</a:t>
            </a:r>
            <a:r>
              <a:rPr lang="en-US" dirty="0" smtClean="0"/>
              <a:t> – 2 (a) S – 22 </a:t>
            </a:r>
          </a:p>
          <a:p>
            <a:pPr>
              <a:buNone/>
            </a:pPr>
            <a:r>
              <a:rPr lang="en-US" dirty="0" smtClean="0"/>
              <a:t>	Dialog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Unsere</a:t>
            </a:r>
            <a:r>
              <a:rPr lang="en-US" dirty="0" smtClean="0"/>
              <a:t>    </a:t>
            </a:r>
            <a:r>
              <a:rPr lang="en-US" dirty="0" err="1" smtClean="0"/>
              <a:t>nOTEN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 </a:t>
            </a:r>
            <a:r>
              <a:rPr lang="en-US" dirty="0" err="1" smtClean="0"/>
              <a:t>lernte</a:t>
            </a:r>
            <a:r>
              <a:rPr lang="en-US" dirty="0" smtClean="0"/>
              <a:t>  (</a:t>
            </a:r>
            <a:r>
              <a:rPr lang="ru-RU" dirty="0" smtClean="0"/>
              <a:t>изучил(а)) </a:t>
            </a:r>
            <a:r>
              <a:rPr lang="en-US" dirty="0" smtClean="0"/>
              <a:t>die </a:t>
            </a:r>
            <a:r>
              <a:rPr lang="en-US" dirty="0" err="1" smtClean="0"/>
              <a:t>neue</a:t>
            </a:r>
            <a:r>
              <a:rPr lang="en-US" dirty="0" smtClean="0"/>
              <a:t> </a:t>
            </a:r>
            <a:r>
              <a:rPr lang="en-US" dirty="0" err="1" smtClean="0"/>
              <a:t>Wörter</a:t>
            </a:r>
            <a:r>
              <a:rPr lang="en-US" dirty="0" smtClean="0"/>
              <a:t> und </a:t>
            </a:r>
            <a:r>
              <a:rPr lang="en-US" dirty="0" err="1" smtClean="0"/>
              <a:t>Wortgruppen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übersetzte</a:t>
            </a:r>
            <a:r>
              <a:rPr lang="en-US" dirty="0" smtClean="0"/>
              <a:t> (</a:t>
            </a:r>
            <a:r>
              <a:rPr lang="ru-RU" dirty="0" smtClean="0"/>
              <a:t>перевёл(а))</a:t>
            </a:r>
            <a:r>
              <a:rPr lang="en-US" dirty="0" smtClean="0"/>
              <a:t>……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(</a:t>
            </a:r>
            <a:r>
              <a:rPr lang="ru-RU" dirty="0" smtClean="0"/>
              <a:t>прочитал(а))…….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wiederholte</a:t>
            </a:r>
            <a:r>
              <a:rPr lang="en-US" dirty="0" smtClean="0"/>
              <a:t> (</a:t>
            </a:r>
            <a:r>
              <a:rPr lang="ru-RU" dirty="0" smtClean="0"/>
              <a:t>повторил(а))…….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	</a:t>
            </a:r>
            <a:r>
              <a:rPr lang="en-US" dirty="0" smtClean="0"/>
              <a:t>Was war  </a:t>
            </a:r>
            <a:r>
              <a:rPr lang="en-US" dirty="0" err="1" smtClean="0"/>
              <a:t>schwer</a:t>
            </a:r>
            <a:r>
              <a:rPr lang="en-US" dirty="0" smtClean="0"/>
              <a:t>? (</a:t>
            </a:r>
            <a:r>
              <a:rPr lang="ru-RU" dirty="0" smtClean="0"/>
              <a:t>Что было сложно?)</a:t>
            </a:r>
          </a:p>
          <a:p>
            <a:pPr marL="514350" indent="-514350">
              <a:buNone/>
            </a:pPr>
            <a:r>
              <a:rPr lang="ru-RU" dirty="0" smtClean="0"/>
              <a:t>	</a:t>
            </a:r>
          </a:p>
          <a:p>
            <a:pPr marL="514350" indent="-514350">
              <a:buNone/>
            </a:pPr>
            <a:r>
              <a:rPr lang="de-DE" b="1" dirty="0" smtClean="0"/>
              <a:t>       Meine </a:t>
            </a:r>
            <a:r>
              <a:rPr lang="en-US" b="1" dirty="0" smtClean="0"/>
              <a:t>Note -</a:t>
            </a:r>
            <a:r>
              <a:rPr lang="ru-RU" b="1" dirty="0" smtClean="0"/>
              <a:t>  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en-US" sz="5400" dirty="0" smtClean="0"/>
              <a:t>Die </a:t>
            </a:r>
            <a:r>
              <a:rPr lang="en-US" sz="5400" dirty="0" err="1" smtClean="0"/>
              <a:t>Stunde</a:t>
            </a:r>
            <a:r>
              <a:rPr lang="en-US" sz="5400" dirty="0" smtClean="0"/>
              <a:t> </a:t>
            </a:r>
            <a:r>
              <a:rPr lang="en-US" sz="5400" dirty="0" err="1" smtClean="0"/>
              <a:t>ist</a:t>
            </a:r>
            <a:r>
              <a:rPr lang="en-US" sz="5400" dirty="0" smtClean="0"/>
              <a:t> </a:t>
            </a:r>
            <a:r>
              <a:rPr lang="en-US" sz="5400" dirty="0" err="1" smtClean="0"/>
              <a:t>zu</a:t>
            </a:r>
            <a:r>
              <a:rPr lang="en-US" sz="5400" dirty="0" smtClean="0"/>
              <a:t> </a:t>
            </a:r>
            <a:r>
              <a:rPr lang="en-US" sz="5400" dirty="0" err="1" smtClean="0"/>
              <a:t>Ende</a:t>
            </a:r>
            <a:r>
              <a:rPr lang="en-US" sz="5400" dirty="0" smtClean="0"/>
              <a:t>.</a:t>
            </a:r>
          </a:p>
          <a:p>
            <a:pPr algn="ctr">
              <a:buNone/>
              <a:defRPr/>
            </a:pPr>
            <a:r>
              <a:rPr lang="en-US" sz="5400" dirty="0" smtClean="0"/>
              <a:t>Auf  </a:t>
            </a:r>
            <a:r>
              <a:rPr lang="en-US" sz="5400" dirty="0" err="1" smtClean="0"/>
              <a:t>Wiedersehen</a:t>
            </a:r>
            <a:r>
              <a:rPr lang="en-US" sz="5400" dirty="0" smtClean="0"/>
              <a:t>!</a:t>
            </a:r>
            <a:endParaRPr lang="ru-RU" sz="5400" dirty="0" smtClean="0"/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6868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en-US" sz="8800" b="1" dirty="0" err="1" smtClean="0"/>
              <a:t>Guten</a:t>
            </a:r>
            <a:r>
              <a:rPr lang="en-US" sz="8800" b="1" dirty="0" smtClean="0"/>
              <a:t> Tag!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jpuzz.ru/public/25943/8275945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500042"/>
            <a:ext cx="6000792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86800" cy="1008112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17600" dirty="0" err="1" smtClean="0"/>
              <a:t>Meine</a:t>
            </a:r>
            <a:r>
              <a:rPr lang="en-US" sz="17600" dirty="0" smtClean="0"/>
              <a:t> </a:t>
            </a:r>
            <a:r>
              <a:rPr lang="en-US" sz="17600" dirty="0" err="1" smtClean="0"/>
              <a:t>Pläne</a:t>
            </a:r>
            <a:endParaRPr lang="ru-RU" sz="17600" dirty="0"/>
          </a:p>
        </p:txBody>
      </p:sp>
      <p:pic>
        <p:nvPicPr>
          <p:cNvPr id="4" name="Рисунок 3" descr="https://fs00.infourok.ru/images/doc/127/148694/img0.jpg"/>
          <p:cNvPicPr/>
          <p:nvPr/>
        </p:nvPicPr>
        <p:blipFill>
          <a:blip r:embed="rId2" cstate="print"/>
          <a:srcRect l="22106" t="21368" r="17022" b="6838"/>
          <a:stretch>
            <a:fillRect/>
          </a:stretch>
        </p:blipFill>
        <p:spPr bwMode="auto">
          <a:xfrm>
            <a:off x="1043608" y="1052736"/>
            <a:ext cx="748883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book24.ua/upload/iblock/0b3/0b3896187c0bb21a6ded9ccbcc6b5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99303"/>
            <a:ext cx="2928958" cy="4588447"/>
          </a:xfrm>
          <a:prstGeom prst="rect">
            <a:avLst/>
          </a:prstGeom>
          <a:noFill/>
        </p:spPr>
      </p:pic>
      <p:sp>
        <p:nvSpPr>
          <p:cNvPr id="31752" name="AutoShape 8" descr="https://nebo365.ru/images/detailed/36/21008_0_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4" name="AutoShape 10" descr="https://nebo365.ru/images/detailed/36/21008_0_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6" name="AutoShape 12" descr="https://nebo365.ru/images/detailed/36/21008_0_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8" name="Picture 14" descr="https://im0-tub-ru.yandex.net/i?id=f4aad63c37474fb617a770e6e9727c55&amp;n=33&amp;w=150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err="1" smtClean="0"/>
              <a:t>Welche</a:t>
            </a:r>
            <a:r>
              <a:rPr lang="en-US" sz="4400" dirty="0" smtClean="0"/>
              <a:t>  </a:t>
            </a:r>
            <a:r>
              <a:rPr lang="en-US" sz="4400" dirty="0" err="1" smtClean="0"/>
              <a:t>Ziele</a:t>
            </a:r>
            <a:r>
              <a:rPr lang="en-US" sz="4400" dirty="0" smtClean="0"/>
              <a:t> </a:t>
            </a:r>
            <a:r>
              <a:rPr lang="en-US" sz="4400" dirty="0" err="1" smtClean="0"/>
              <a:t>haben</a:t>
            </a:r>
            <a:r>
              <a:rPr lang="en-US" sz="4400" dirty="0" smtClean="0"/>
              <a:t> </a:t>
            </a:r>
            <a:r>
              <a:rPr lang="en-US" sz="4400" dirty="0" err="1" smtClean="0"/>
              <a:t>wir</a:t>
            </a:r>
            <a:r>
              <a:rPr lang="en-US" sz="4400" dirty="0" smtClean="0"/>
              <a:t>?</a:t>
            </a:r>
          </a:p>
          <a:p>
            <a:pPr>
              <a:buNone/>
            </a:pPr>
            <a:r>
              <a:rPr lang="en-US" sz="2800" dirty="0" smtClean="0"/>
              <a:t>(</a:t>
            </a:r>
            <a:r>
              <a:rPr lang="en-US" sz="2800" dirty="0" err="1" smtClean="0"/>
              <a:t>Seite</a:t>
            </a:r>
            <a:r>
              <a:rPr lang="en-US" sz="2800" dirty="0" smtClean="0"/>
              <a:t> 21, “Das </a:t>
            </a:r>
            <a:r>
              <a:rPr lang="en-US" sz="2800" dirty="0" err="1" smtClean="0"/>
              <a:t>lernst</a:t>
            </a:r>
            <a:r>
              <a:rPr lang="en-US" sz="2800" dirty="0" smtClean="0"/>
              <a:t> du”)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Unsere</a:t>
            </a:r>
            <a:r>
              <a:rPr lang="en-US" dirty="0" smtClean="0"/>
              <a:t>    </a:t>
            </a:r>
            <a:r>
              <a:rPr lang="en-US" dirty="0" err="1" smtClean="0"/>
              <a:t>Ziele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werde</a:t>
            </a:r>
            <a:r>
              <a:rPr lang="en-US" dirty="0" smtClean="0"/>
              <a:t> (</a:t>
            </a:r>
            <a:r>
              <a:rPr lang="ru-RU" dirty="0" smtClean="0"/>
              <a:t>буду)</a:t>
            </a:r>
            <a:r>
              <a:rPr lang="en-US" dirty="0" smtClean="0"/>
              <a:t> die </a:t>
            </a:r>
            <a:r>
              <a:rPr lang="en-US" dirty="0" err="1" smtClean="0"/>
              <a:t>neue</a:t>
            </a:r>
            <a:r>
              <a:rPr lang="en-US" dirty="0" smtClean="0"/>
              <a:t> </a:t>
            </a:r>
            <a:r>
              <a:rPr lang="en-US" dirty="0" err="1" smtClean="0"/>
              <a:t>Wörter</a:t>
            </a:r>
            <a:r>
              <a:rPr lang="en-US" dirty="0" smtClean="0"/>
              <a:t> und </a:t>
            </a:r>
            <a:r>
              <a:rPr lang="en-US" dirty="0" err="1" smtClean="0"/>
              <a:t>Wortgruppen</a:t>
            </a:r>
            <a:r>
              <a:rPr lang="en-US" dirty="0" smtClean="0"/>
              <a:t> </a:t>
            </a:r>
            <a:r>
              <a:rPr lang="en-US" dirty="0" err="1" smtClean="0"/>
              <a:t>lernen</a:t>
            </a:r>
            <a:r>
              <a:rPr lang="ru-RU" dirty="0" smtClean="0"/>
              <a:t> (изучать).</a:t>
            </a:r>
            <a:endParaRPr lang="de-DE" dirty="0" smtClean="0"/>
          </a:p>
          <a:p>
            <a:pPr marL="514350" indent="-514350">
              <a:buAutoNum type="arabicPeriod"/>
            </a:pPr>
            <a:r>
              <a:rPr lang="de-DE" dirty="0" smtClean="0"/>
              <a:t>Ich werde Dialoge hören.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werde</a:t>
            </a:r>
            <a:r>
              <a:rPr lang="en-US" dirty="0" smtClean="0"/>
              <a:t> ………… </a:t>
            </a:r>
            <a:r>
              <a:rPr lang="en-US" dirty="0" err="1" smtClean="0"/>
              <a:t>übersetzen</a:t>
            </a:r>
            <a:r>
              <a:rPr lang="en-US" dirty="0" smtClean="0"/>
              <a:t>. (</a:t>
            </a:r>
            <a:r>
              <a:rPr lang="ru-RU" dirty="0" smtClean="0"/>
              <a:t>переводить)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werde</a:t>
            </a:r>
            <a:r>
              <a:rPr lang="en-US" dirty="0" smtClean="0"/>
              <a:t>…….. </a:t>
            </a:r>
            <a:r>
              <a:rPr lang="en-US" dirty="0" err="1" smtClean="0"/>
              <a:t>lesen</a:t>
            </a:r>
            <a:r>
              <a:rPr lang="en-US" dirty="0" smtClean="0"/>
              <a:t>. (</a:t>
            </a:r>
            <a:r>
              <a:rPr lang="ru-RU" dirty="0" smtClean="0"/>
              <a:t>читать)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Ich</a:t>
            </a:r>
            <a:r>
              <a:rPr lang="en-US" dirty="0" smtClean="0"/>
              <a:t> </a:t>
            </a:r>
            <a:r>
              <a:rPr lang="en-US" dirty="0" err="1" smtClean="0"/>
              <a:t>werde</a:t>
            </a:r>
            <a:r>
              <a:rPr lang="en-US" dirty="0" smtClean="0"/>
              <a:t>……. </a:t>
            </a:r>
            <a:r>
              <a:rPr lang="en-US" dirty="0" err="1" smtClean="0"/>
              <a:t>wiederholen</a:t>
            </a:r>
            <a:r>
              <a:rPr lang="en-US" dirty="0" smtClean="0"/>
              <a:t>. (</a:t>
            </a:r>
            <a:r>
              <a:rPr lang="ru-RU" dirty="0" smtClean="0"/>
              <a:t>повторять)</a:t>
            </a:r>
            <a:endParaRPr lang="de-DE" dirty="0" smtClean="0"/>
          </a:p>
          <a:p>
            <a:pPr marL="514350" indent="-514350">
              <a:buAutoNum type="arabicPeriod"/>
            </a:pPr>
            <a:r>
              <a:rPr lang="de-DE" dirty="0" smtClean="0"/>
              <a:t>Ich werde mich prüfen.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Beantworten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Fragen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Was </a:t>
            </a:r>
            <a:r>
              <a:rPr lang="en-US" b="1" dirty="0" err="1" smtClean="0"/>
              <a:t>meint</a:t>
            </a:r>
            <a:r>
              <a:rPr lang="en-US" b="1" dirty="0" smtClean="0"/>
              <a:t> </a:t>
            </a:r>
            <a:r>
              <a:rPr lang="en-US" b="1" dirty="0" err="1" smtClean="0"/>
              <a:t>ihr</a:t>
            </a:r>
            <a:r>
              <a:rPr lang="en-US" b="1" dirty="0" smtClean="0"/>
              <a:t>?</a:t>
            </a:r>
          </a:p>
          <a:p>
            <a:pPr>
              <a:buNone/>
            </a:pP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 und Sophie?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 und Elias?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</a:t>
            </a:r>
            <a:r>
              <a:rPr lang="en-US" dirty="0" err="1" smtClean="0"/>
              <a:t>Alina</a:t>
            </a:r>
            <a:r>
              <a:rPr lang="en-US" dirty="0" smtClean="0"/>
              <a:t>, Sophie, Elias und Tim?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Tim und Elias?</a:t>
            </a:r>
            <a:endParaRPr lang="ru-RU" dirty="0" smtClean="0"/>
          </a:p>
          <a:p>
            <a:r>
              <a:rPr lang="en-US" dirty="0" smtClean="0"/>
              <a:t>Was </a:t>
            </a:r>
            <a:r>
              <a:rPr lang="en-US" dirty="0" err="1" smtClean="0"/>
              <a:t>sagen</a:t>
            </a:r>
            <a:r>
              <a:rPr lang="en-US" dirty="0" smtClean="0"/>
              <a:t> Elias und </a:t>
            </a:r>
            <a:r>
              <a:rPr lang="en-US" dirty="0" err="1" smtClean="0"/>
              <a:t>Alina</a:t>
            </a:r>
            <a:r>
              <a:rPr lang="en-US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Kontrollieren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	1 D</a:t>
            </a:r>
          </a:p>
          <a:p>
            <a:pPr>
              <a:buNone/>
            </a:pPr>
            <a:r>
              <a:rPr lang="en-US" sz="4800" dirty="0" smtClean="0"/>
              <a:t>	2 E</a:t>
            </a:r>
          </a:p>
          <a:p>
            <a:pPr>
              <a:buNone/>
            </a:pPr>
            <a:r>
              <a:rPr lang="en-US" sz="4800" dirty="0" smtClean="0"/>
              <a:t>	3 C</a:t>
            </a:r>
          </a:p>
          <a:p>
            <a:pPr>
              <a:buNone/>
            </a:pPr>
            <a:r>
              <a:rPr lang="en-US" sz="4800" dirty="0" smtClean="0"/>
              <a:t>	4 B</a:t>
            </a:r>
          </a:p>
          <a:p>
            <a:pPr>
              <a:buNone/>
            </a:pPr>
            <a:r>
              <a:rPr lang="en-US" sz="4800" dirty="0" smtClean="0"/>
              <a:t>	5 A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275</TotalTime>
  <Words>415</Words>
  <Application>Microsoft Office PowerPoint</Application>
  <PresentationFormat>Экран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Урок немецкого языка по теме   “Freundschaft”   7 класс (второй иностранный язык)  </vt:lpstr>
      <vt:lpstr>Слайд 2</vt:lpstr>
      <vt:lpstr>Слайд 3</vt:lpstr>
      <vt:lpstr>Слайд 4</vt:lpstr>
      <vt:lpstr>Слайд 5</vt:lpstr>
      <vt:lpstr>Слайд 6</vt:lpstr>
      <vt:lpstr>Unsere    Ziele</vt:lpstr>
      <vt:lpstr>Beantworten wir Fragen!</vt:lpstr>
      <vt:lpstr>Kontrollieren wir!</vt:lpstr>
      <vt:lpstr>Beantworten wir Fragen!</vt:lpstr>
      <vt:lpstr>Kontrollieren wir !</vt:lpstr>
      <vt:lpstr>Слайд 12</vt:lpstr>
      <vt:lpstr>Achtung!</vt:lpstr>
      <vt:lpstr>Слайд 14</vt:lpstr>
      <vt:lpstr>Kontrollieren wir!</vt:lpstr>
      <vt:lpstr>Слайд 16</vt:lpstr>
      <vt:lpstr>Hausaufgabe</vt:lpstr>
      <vt:lpstr>Unsere    nOTEN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немецкого языка по теме “Freundschaft”  8 класс (второй иностранный язык)</dc:title>
  <dc:creator>Елена</dc:creator>
  <cp:lastModifiedBy>Йожик</cp:lastModifiedBy>
  <cp:revision>42</cp:revision>
  <dcterms:created xsi:type="dcterms:W3CDTF">2018-11-26T05:43:21Z</dcterms:created>
  <dcterms:modified xsi:type="dcterms:W3CDTF">2019-12-09T19:43:17Z</dcterms:modified>
</cp:coreProperties>
</file>