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126" autoAdjust="0"/>
  </p:normalViewPr>
  <p:slideViewPr>
    <p:cSldViewPr snapToGrid="0">
      <p:cViewPr varScale="1">
        <p:scale>
          <a:sx n="67" d="100"/>
          <a:sy n="67" d="100"/>
        </p:scale>
        <p:origin x="8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965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167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26430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992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9874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228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595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757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962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966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523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27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604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130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36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995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DBD97-8406-44FB-A1CA-206C8DE43901}" type="datetimeFigureOut">
              <a:rPr lang="ru-RU" smtClean="0"/>
              <a:t>11.11.2018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D6C5A10-F0F0-4433-8CFE-F426BF7D23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993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5622" y="398314"/>
            <a:ext cx="7766936" cy="1646302"/>
          </a:xfrm>
        </p:spPr>
        <p:txBody>
          <a:bodyPr/>
          <a:lstStyle/>
          <a:p>
            <a:r>
              <a:rPr lang="ru-RU" dirty="0" smtClean="0"/>
              <a:t>Как называется наша страна 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22" y="2142699"/>
            <a:ext cx="8223787" cy="406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07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76325"/>
          </a:xfrm>
        </p:spPr>
        <p:txBody>
          <a:bodyPr/>
          <a:lstStyle/>
          <a:p>
            <a:r>
              <a:rPr lang="ru-RU" dirty="0" smtClean="0"/>
              <a:t>Россия, мы дети твои !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4" y="1428750"/>
            <a:ext cx="8386764" cy="4986338"/>
          </a:xfrm>
        </p:spPr>
      </p:pic>
    </p:spTree>
    <p:extLst>
      <p:ext uri="{BB962C8B-B14F-4D97-AF65-F5344CB8AC3E}">
        <p14:creationId xmlns:p14="http://schemas.microsoft.com/office/powerpoint/2010/main" val="4199678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5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25" y="609599"/>
            <a:ext cx="8024883" cy="5736609"/>
          </a:xfrm>
        </p:spPr>
      </p:pic>
    </p:spTree>
    <p:extLst>
      <p:ext uri="{BB962C8B-B14F-4D97-AF65-F5344CB8AC3E}">
        <p14:creationId xmlns:p14="http://schemas.microsoft.com/office/powerpoint/2010/main" val="3251780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Река Волга.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57" y="1930399"/>
            <a:ext cx="8106770" cy="4470401"/>
          </a:xfrm>
        </p:spPr>
      </p:pic>
    </p:spTree>
    <p:extLst>
      <p:ext uri="{BB962C8B-B14F-4D97-AF65-F5344CB8AC3E}">
        <p14:creationId xmlns:p14="http://schemas.microsoft.com/office/powerpoint/2010/main" val="2040986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Каспийское море.</a:t>
            </a:r>
            <a:endParaRPr lang="ru-RU" sz="4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14" y="1542197"/>
            <a:ext cx="8652681" cy="4790364"/>
          </a:xfrm>
        </p:spPr>
      </p:pic>
    </p:spTree>
    <p:extLst>
      <p:ext uri="{BB962C8B-B14F-4D97-AF65-F5344CB8AC3E}">
        <p14:creationId xmlns:p14="http://schemas.microsoft.com/office/powerpoint/2010/main" val="1493743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Озеро Байкал.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51" y="1323833"/>
            <a:ext cx="8639033" cy="5213445"/>
          </a:xfrm>
        </p:spPr>
      </p:pic>
    </p:spTree>
    <p:extLst>
      <p:ext uri="{BB962C8B-B14F-4D97-AF65-F5344CB8AC3E}">
        <p14:creationId xmlns:p14="http://schemas.microsoft.com/office/powerpoint/2010/main" val="2405735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5" y="341195"/>
            <a:ext cx="8425722" cy="6155140"/>
          </a:xfrm>
        </p:spPr>
      </p:pic>
    </p:spTree>
    <p:extLst>
      <p:ext uri="{BB962C8B-B14F-4D97-AF65-F5344CB8AC3E}">
        <p14:creationId xmlns:p14="http://schemas.microsoft.com/office/powerpoint/2010/main" val="2938165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3" y="609600"/>
            <a:ext cx="9203646" cy="5463654"/>
          </a:xfrm>
        </p:spPr>
      </p:pic>
    </p:spTree>
    <p:extLst>
      <p:ext uri="{BB962C8B-B14F-4D97-AF65-F5344CB8AC3E}">
        <p14:creationId xmlns:p14="http://schemas.microsoft.com/office/powerpoint/2010/main" val="3199437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18364"/>
            <a:ext cx="8807860" cy="6018663"/>
          </a:xfrm>
        </p:spPr>
      </p:pic>
    </p:spTree>
    <p:extLst>
      <p:ext uri="{BB962C8B-B14F-4D97-AF65-F5344CB8AC3E}">
        <p14:creationId xmlns:p14="http://schemas.microsoft.com/office/powerpoint/2010/main" val="2900517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Выдающиеся личности России.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004" y="1596789"/>
            <a:ext cx="7615450" cy="5032611"/>
          </a:xfrm>
        </p:spPr>
      </p:pic>
    </p:spTree>
    <p:extLst>
      <p:ext uri="{BB962C8B-B14F-4D97-AF65-F5344CB8AC3E}">
        <p14:creationId xmlns:p14="http://schemas.microsoft.com/office/powerpoint/2010/main" val="1950757897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36</TotalTime>
  <Words>24</Words>
  <Application>Microsoft Office PowerPoint</Application>
  <PresentationFormat>Широкоэкранный</PresentationFormat>
  <Paragraphs>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Грань</vt:lpstr>
      <vt:lpstr>Как называется наша страна ?</vt:lpstr>
      <vt:lpstr>Презентация PowerPoint</vt:lpstr>
      <vt:lpstr>Река Волга.</vt:lpstr>
      <vt:lpstr>Каспийское море.</vt:lpstr>
      <vt:lpstr>Озеро Байкал.</vt:lpstr>
      <vt:lpstr>Презентация PowerPoint</vt:lpstr>
      <vt:lpstr>Презентация PowerPoint</vt:lpstr>
      <vt:lpstr>Презентация PowerPoint</vt:lpstr>
      <vt:lpstr>Выдающиеся личности России.</vt:lpstr>
      <vt:lpstr>Россия, мы дети твои 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Вероника</dc:creator>
  <cp:lastModifiedBy>Вероника</cp:lastModifiedBy>
  <cp:revision>3</cp:revision>
  <dcterms:created xsi:type="dcterms:W3CDTF">2018-11-11T15:50:44Z</dcterms:created>
  <dcterms:modified xsi:type="dcterms:W3CDTF">2018-11-11T16:27:08Z</dcterms:modified>
</cp:coreProperties>
</file>