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97A08-4F14-4159-A9C6-02FB3A494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32EC5F-027C-4D5D-91A2-1E0E7EF62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A6CC7C-8BA0-4F42-80EF-040D04676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609917-258E-44E8-910B-E321BA883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2FB688-3092-4465-9C74-1AAC016F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27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4F971-D9DB-488C-AA91-6B506BF86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EC93D4-CE3A-44FC-8FF7-F2199DB7C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DF5953-3BDC-4C78-B480-1F192A933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AA2FAA-1FDF-42DA-8FCA-315EC80F7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313313-93D1-4E9C-9934-522BEA7C2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9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68782D-B6A0-4F48-8B5A-531437C65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2D17F7-433D-4328-B503-1A94D0B39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787E3B-B63F-4FEE-BF52-8A6B00AD1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62F2B7-15BD-4E63-A5E4-62CED9201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AA6185-E649-4698-9D11-264DB6881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6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D153B-A54E-41AE-AAEC-825BE0F56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F26D4D-3407-4580-8638-2702AC842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934202-C6EF-47C5-A124-DC1B0DF0F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FC8AEB-9AE4-41B4-A6E1-1084E882D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EC0D8F-39AE-4D0E-A5A0-6CA26C410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E1252-5B3D-461E-A79B-5574D806D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6DA8C3-5580-45EB-8650-64AB13BE5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38FBE4-78D4-491B-B3CB-5573B6B8D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3C3576-676B-4F08-996C-CE1982A3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E16281-A603-4565-A03A-CD48DC1C5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15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D0999-0C5E-4DE8-8B4D-78D337AB7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92E97-F6F3-43CB-B87F-1719F7BE15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BA0FF5-E122-4091-B695-483399039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1020BA-C269-4539-B3CC-6D72DC32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18CE1F-D8AC-40D8-BFEF-8474C9412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6BDC67-F3C5-497A-985D-69B08F6CF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4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300CB-7247-4D86-9A20-B37FA715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E25448-8C0D-4ACC-979F-BA11B54C0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853756-21D9-4489-8421-D72652A758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79AD84-B16E-4FD0-AD1F-EDC51895BC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63F26B3-1488-4091-8675-817897CFAE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8412352-302F-40CB-9AB4-2D9C6DDB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FE9D86-54A7-427A-B96D-6DD6AFAC5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D884DDA-C445-4F2F-B213-361921DD5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2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7DBF3-0302-4CA8-BF84-4EED1AE97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A9634A9-117F-4A76-8E47-21FEFF74C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2ACA7B-44E3-46AE-9CEA-CDA8AB345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AE83B1-A617-4C86-B8D3-1408BF61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5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C38C8F-3053-4C08-BAC5-C7EC9562A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A69784F-ED11-4DD7-A715-5FFE7E8F4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72C63F-C445-47DE-8E2A-1F611EBD8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58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9D40E-9DBC-4C25-824B-DE5EAB811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5A164F-81D3-441A-8F1F-0DC991E74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C6BB36-63F6-478F-9BF5-990081C053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2B435C-5A0F-4535-B8EE-624524B11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4873FB-CF87-42D3-B412-83385CEF4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44EE9A-DFB3-4E33-A5AC-FBF20668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64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67F2D9-A249-42CB-84B0-8F6862C4D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25E0009-9494-4747-A1E8-ED09E0126F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E16EE7C-3EA0-4543-B683-D3B9DF07F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1C9A77-955A-4542-9467-9A5CBC86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912CD9-C841-4664-9E79-4606AD861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C4C355-EB5B-448D-8E69-F2912DCD3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35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B32D3-81B5-4B7E-A0B7-C396E0871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A1F898-1B81-429A-B284-47B9436A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88FA4F-5BA0-4DE4-9ED6-424C13C8D0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4ED4-68D5-43BF-97E2-882D6805CB9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E5972A-D1C8-480F-B777-25E01221A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DD4901-8B82-44C0-AFD8-1B1DD621B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096E2-E534-4391-9FF2-1D00C2F0FF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46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878BFC-B81A-4858-93FF-59A30E1A17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3" t="2309" r="5201"/>
          <a:stretch/>
        </p:blipFill>
        <p:spPr>
          <a:xfrm>
            <a:off x="7135906" y="0"/>
            <a:ext cx="5056094" cy="280558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2CED0-B521-4F93-8FF6-2E722FF8C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7445"/>
            <a:ext cx="9144000" cy="238760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Интеллектуальная игра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D4E8143-49B8-43E2-849A-BD88B199E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09101"/>
            <a:ext cx="9144000" cy="16557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6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«Устами математика»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6DBAD2-F458-4AEF-95BF-9542A87AA35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73" y="188015"/>
            <a:ext cx="2089299" cy="21338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73C8BA-BEA2-43F8-93AC-ECD84043F2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3" t="2309" r="5201"/>
          <a:stretch/>
        </p:blipFill>
        <p:spPr>
          <a:xfrm>
            <a:off x="0" y="4136982"/>
            <a:ext cx="4903694" cy="272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7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1 конкурс «</a:t>
            </a:r>
            <a:r>
              <a:rPr lang="ru-RU" sz="6000" b="1" dirty="0" err="1">
                <a:solidFill>
                  <a:srgbClr val="7030A0"/>
                </a:solidFill>
              </a:rPr>
              <a:t>Вспоминалки</a:t>
            </a:r>
            <a:r>
              <a:rPr lang="ru-RU" sz="6000" b="1" dirty="0">
                <a:solidFill>
                  <a:srgbClr val="7030A0"/>
                </a:solidFill>
              </a:rPr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84856C-F035-43C1-ADCF-35B2D7199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110" y="1579852"/>
            <a:ext cx="6834908" cy="474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62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2 конкурс «</a:t>
            </a:r>
            <a:r>
              <a:rPr lang="ru-RU" sz="6000" b="1" dirty="0" err="1">
                <a:solidFill>
                  <a:srgbClr val="7030A0"/>
                </a:solidFill>
              </a:rPr>
              <a:t>Рассуждалки</a:t>
            </a:r>
            <a:r>
              <a:rPr lang="ru-RU" sz="6000" b="1" dirty="0">
                <a:solidFill>
                  <a:srgbClr val="7030A0"/>
                </a:solidFill>
              </a:rPr>
              <a:t>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CFA31E-93FE-4406-9594-63DF03A37B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3" t="4999"/>
          <a:stretch/>
        </p:blipFill>
        <p:spPr>
          <a:xfrm>
            <a:off x="1" y="2454564"/>
            <a:ext cx="12192000" cy="194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0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3 конкурс «</a:t>
            </a:r>
            <a:r>
              <a:rPr lang="ru-RU" sz="6000" b="1" dirty="0" err="1">
                <a:solidFill>
                  <a:srgbClr val="7030A0"/>
                </a:solidFill>
              </a:rPr>
              <a:t>Отгадалки</a:t>
            </a:r>
            <a:r>
              <a:rPr lang="ru-RU" sz="6000" b="1" dirty="0">
                <a:solidFill>
                  <a:srgbClr val="7030A0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EAAA5C-1461-4F51-98F6-7362F97E6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0029"/>
            <a:ext cx="7156307" cy="483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38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4 конкурс «</a:t>
            </a:r>
            <a:r>
              <a:rPr lang="ru-RU" sz="6000" b="1" dirty="0" err="1">
                <a:solidFill>
                  <a:srgbClr val="7030A0"/>
                </a:solidFill>
              </a:rPr>
              <a:t>Разгадалки</a:t>
            </a:r>
            <a:r>
              <a:rPr lang="ru-RU" sz="6000" b="1" dirty="0">
                <a:solidFill>
                  <a:srgbClr val="7030A0"/>
                </a:solidFill>
              </a:rPr>
              <a:t>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113207-D047-4B36-89C8-C730F1C040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0"/>
          <a:stretch/>
        </p:blipFill>
        <p:spPr>
          <a:xfrm>
            <a:off x="340658" y="1981482"/>
            <a:ext cx="6317163" cy="370839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58921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5 конкурс «</a:t>
            </a:r>
            <a:r>
              <a:rPr lang="ru-RU" sz="6000" b="1" dirty="0" err="1">
                <a:solidFill>
                  <a:srgbClr val="7030A0"/>
                </a:solidFill>
              </a:rPr>
              <a:t>Решалки</a:t>
            </a:r>
            <a:r>
              <a:rPr lang="ru-RU" sz="6000" b="1" dirty="0">
                <a:solidFill>
                  <a:srgbClr val="7030A0"/>
                </a:solidFill>
              </a:rPr>
              <a:t>» </a:t>
            </a:r>
            <a:br>
              <a:rPr lang="ru-RU" sz="6000" b="1" dirty="0">
                <a:solidFill>
                  <a:srgbClr val="7030A0"/>
                </a:solidFill>
              </a:rPr>
            </a:br>
            <a:r>
              <a:rPr lang="ru-RU" sz="6000" b="1" dirty="0">
                <a:solidFill>
                  <a:srgbClr val="7030A0"/>
                </a:solidFill>
              </a:rPr>
              <a:t>(конкурс капитанов)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A072D9-7C3D-4668-A099-97F28573B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492" y="1690688"/>
            <a:ext cx="4393236" cy="402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05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6 конкурс «</a:t>
            </a:r>
            <a:r>
              <a:rPr lang="ru-RU" sz="6000" b="1" dirty="0" err="1">
                <a:solidFill>
                  <a:srgbClr val="7030A0"/>
                </a:solidFill>
              </a:rPr>
              <a:t>Вычислялки</a:t>
            </a:r>
            <a:r>
              <a:rPr lang="ru-RU" sz="6000" b="1" dirty="0">
                <a:solidFill>
                  <a:srgbClr val="7030A0"/>
                </a:solidFill>
              </a:rPr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18700A-E327-475D-972F-DFE88CD3C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507" y="1588945"/>
            <a:ext cx="4056337" cy="490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19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7 конкурс «Художественный»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B6CAB3-14C1-4C7B-9935-502990DB08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3" t="1081" r="1052" b="1303"/>
          <a:stretch/>
        </p:blipFill>
        <p:spPr>
          <a:xfrm>
            <a:off x="757518" y="1547466"/>
            <a:ext cx="7037294" cy="488576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522A69F-8BEC-442A-9BC2-D55F1E233150}"/>
              </a:ext>
            </a:extLst>
          </p:cNvPr>
          <p:cNvSpPr/>
          <p:nvPr/>
        </p:nvSpPr>
        <p:spPr>
          <a:xfrm>
            <a:off x="8659906" y="1653988"/>
            <a:ext cx="1828800" cy="17750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4960EA99-C2E9-4DB6-BDE0-86BFC5FC0917}"/>
              </a:ext>
            </a:extLst>
          </p:cNvPr>
          <p:cNvSpPr/>
          <p:nvPr/>
        </p:nvSpPr>
        <p:spPr>
          <a:xfrm>
            <a:off x="10309412" y="4208929"/>
            <a:ext cx="1541930" cy="19901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9CE9275-9963-468F-9DE4-DFB73301B0B6}"/>
              </a:ext>
            </a:extLst>
          </p:cNvPr>
          <p:cNvSpPr/>
          <p:nvPr/>
        </p:nvSpPr>
        <p:spPr>
          <a:xfrm>
            <a:off x="8433356" y="3990349"/>
            <a:ext cx="1660903" cy="1549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3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42BE6-D48C-4599-84C1-F45D45B6C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Награждение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EA4D26-4567-4DCC-A578-55C931EF63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24" r="1955"/>
          <a:stretch/>
        </p:blipFill>
        <p:spPr>
          <a:xfrm>
            <a:off x="1452283" y="1467119"/>
            <a:ext cx="8848165" cy="502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22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47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Интеллектуальная игра</vt:lpstr>
      <vt:lpstr>1 конкурс «Вспоминалки»</vt:lpstr>
      <vt:lpstr>2 конкурс «Рассуждалки»</vt:lpstr>
      <vt:lpstr>3 конкурс «Отгадалки»</vt:lpstr>
      <vt:lpstr>4 конкурс «Разгадалки»</vt:lpstr>
      <vt:lpstr>5 конкурс «Решалки»  (конкурс капитанов)</vt:lpstr>
      <vt:lpstr>6 конкурс «Вычислялки»</vt:lpstr>
      <vt:lpstr>7 конкурс «Художественный»</vt:lpstr>
      <vt:lpstr>Награждение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</dc:title>
  <dc:creator>Nataliay</dc:creator>
  <cp:lastModifiedBy>Nataliay</cp:lastModifiedBy>
  <cp:revision>7</cp:revision>
  <dcterms:created xsi:type="dcterms:W3CDTF">2023-05-10T08:05:08Z</dcterms:created>
  <dcterms:modified xsi:type="dcterms:W3CDTF">2023-10-20T06:02:43Z</dcterms:modified>
</cp:coreProperties>
</file>