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67" r:id="rId14"/>
    <p:sldId id="269" r:id="rId15"/>
    <p:sldId id="271" r:id="rId16"/>
    <p:sldId id="272" r:id="rId17"/>
    <p:sldId id="270" r:id="rId18"/>
  </p:sldIdLst>
  <p:sldSz cx="9144000" cy="6858000" type="screen4x3"/>
  <p:notesSz cx="7105650" cy="102393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29600" cy="222312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rgbClr val="FF0000"/>
                </a:solidFill>
              </a:rPr>
              <a:t>Дорожные </a:t>
            </a:r>
            <a:br>
              <a:rPr lang="ru-RU" sz="11500" b="1" dirty="0" smtClean="0">
                <a:solidFill>
                  <a:srgbClr val="FF0000"/>
                </a:solidFill>
              </a:rPr>
            </a:br>
            <a:r>
              <a:rPr lang="ru-RU" sz="11500" b="1" dirty="0" smtClean="0">
                <a:solidFill>
                  <a:srgbClr val="FF0000"/>
                </a:solidFill>
              </a:rPr>
              <a:t>знаки </a:t>
            </a:r>
            <a:endParaRPr lang="ru-RU" sz="11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62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Безопасно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86172"/>
            <a:ext cx="5184576" cy="520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580526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Не свешивайся через </a:t>
            </a:r>
            <a:r>
              <a:rPr lang="ru-RU" sz="3200" b="1" dirty="0" smtClean="0">
                <a:solidFill>
                  <a:srgbClr val="FF0000"/>
                </a:solidFill>
              </a:rPr>
              <a:t>перила!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19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Безопасность жизнедеятельности заказать в Душанб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8"/>
          <a:stretch/>
        </p:blipFill>
        <p:spPr bwMode="auto">
          <a:xfrm>
            <a:off x="755576" y="1196753"/>
            <a:ext cx="7620000" cy="515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332656"/>
            <a:ext cx="74888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Не </a:t>
            </a:r>
            <a:r>
              <a:rPr lang="ru-RU" sz="2400" b="1" dirty="0">
                <a:solidFill>
                  <a:srgbClr val="FF0000"/>
                </a:solidFill>
              </a:rPr>
              <a:t>вставай, не садись, не ложись на подоконник, если открыто </a:t>
            </a:r>
            <a:r>
              <a:rPr lang="ru-RU" sz="2400" b="1" dirty="0" smtClean="0">
                <a:solidFill>
                  <a:srgbClr val="FF0000"/>
                </a:solidFill>
              </a:rPr>
              <a:t>окно!</a:t>
            </a:r>
            <a:endParaRPr lang="ru-RU" sz="24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96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онспект занятия по основам безопасности и жизнедеятельности в средней  групп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" t="-5661" r="-873" b="9331"/>
          <a:stretch/>
        </p:blipFill>
        <p:spPr bwMode="auto">
          <a:xfrm>
            <a:off x="539552" y="332656"/>
            <a:ext cx="8136904" cy="543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72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анки на дорогах - Новости - ГИБДД - Отделение МВД России по  Кичменгско-Городецкому району - Территориальные органы государственной  власти - Кичменгско-Городецкий муниципальный рай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8640"/>
            <a:ext cx="5112568" cy="574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6093296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Не катайся с </a:t>
            </a:r>
            <a:r>
              <a:rPr lang="ru-RU" sz="2400" b="1" dirty="0" smtClean="0">
                <a:solidFill>
                  <a:srgbClr val="FF0000"/>
                </a:solidFill>
              </a:rPr>
              <a:t>горки </a:t>
            </a:r>
            <a:r>
              <a:rPr lang="ru-RU" sz="2400" b="1" dirty="0">
                <a:solidFill>
                  <a:srgbClr val="FF0000"/>
                </a:solidFill>
              </a:rPr>
              <a:t>возле проезжей </a:t>
            </a:r>
            <a:r>
              <a:rPr lang="ru-RU" sz="2400" b="1" dirty="0" smtClean="0">
                <a:solidFill>
                  <a:srgbClr val="FF0000"/>
                </a:solidFill>
              </a:rPr>
              <a:t>части!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87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Лифт — наш домашний транспор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1248"/>
            <a:ext cx="7128792" cy="597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96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chool1.45vargashi.ru/wp-content/uploads/2017/04/%D0%B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487" r="8200" b="55540"/>
          <a:stretch/>
        </p:blipFill>
        <p:spPr bwMode="auto">
          <a:xfrm>
            <a:off x="1043608" y="552429"/>
            <a:ext cx="6552728" cy="51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1560" y="5883433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Не заглядывай в трансформаторную будку, не играй возле неё!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36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epka.ru/OBZh_3-4/5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4000"/>
                    </a14:imgEffect>
                    <a14:imgEffect>
                      <a14:brightnessContrast bright="1000" contras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0000"/>
          <a:stretch/>
        </p:blipFill>
        <p:spPr bwMode="auto">
          <a:xfrm>
            <a:off x="1115616" y="476672"/>
            <a:ext cx="6197327" cy="508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5561657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Не гуляй с наступлением темноты!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62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rgbClr val="FF0000"/>
                </a:solidFill>
              </a:rPr>
              <a:t>ОТЛИЧНО!</a:t>
            </a:r>
            <a:endParaRPr lang="ru-RU" sz="11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22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Знак 1.15 Скользкая дорога - ПКФ ТОПАЗ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" y="1650748"/>
            <a:ext cx="2952328" cy="277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Дорожный знак Дорожные рабо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895" y="1817309"/>
            <a:ext cx="2791494" cy="246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Знак &amp;quot;Осторожно, дети&amp;quot; — что он означает? Картинка дорожного знака  &amp;quot;Внимание, дети&amp;quot; в треугольник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5" r="9055"/>
          <a:stretch/>
        </p:blipFill>
        <p:spPr bwMode="auto">
          <a:xfrm>
            <a:off x="5872103" y="1628800"/>
            <a:ext cx="3072618" cy="265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04521" y="332656"/>
            <a:ext cx="7200800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Предупреждающие знаки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465313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4581128"/>
            <a:ext cx="2232248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Скользкая дорога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4619355"/>
            <a:ext cx="2232248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Дорожные работы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92288" y="4619355"/>
            <a:ext cx="2384168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Осторожно, дети!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30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04521" y="332656"/>
            <a:ext cx="7200800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Запрещающие знаки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465313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4581128"/>
            <a:ext cx="2232248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Въезд запрещён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4619355"/>
            <a:ext cx="2232248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Обгон запрещён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92288" y="4606044"/>
            <a:ext cx="2384168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звукового сигнала запрещена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Знак 3.1 Въезд запрещен - ПКФ ТОПАЗ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3" t="5013" r="8428" b="3235"/>
          <a:stretch/>
        </p:blipFill>
        <p:spPr bwMode="auto">
          <a:xfrm>
            <a:off x="251520" y="1688443"/>
            <a:ext cx="2453191" cy="243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Знак «Обгон запрещен» - штрафы в 2019 году, зона действия и особые условия  » АвтоНовато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786" y="1550609"/>
            <a:ext cx="2788215" cy="271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Знак 3.26 Подача звукового сигнала запрещена / Дорожные знаки купить из  наличия в Москве недорого от производителя | низкая цена |  световозвращающие по ГОСТ / Запрещающие знаки дорожного движения в наличии  на складе в Москве / Продукц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842" y="1517307"/>
            <a:ext cx="3370158" cy="300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74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04521" y="332656"/>
            <a:ext cx="7200800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Предписывающие  знаки 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465313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4581128"/>
            <a:ext cx="2232248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прямо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4619355"/>
            <a:ext cx="2232248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направо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92288" y="4606044"/>
            <a:ext cx="2384168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налево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Знак 4.1.1 Движение прям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866" y="1412776"/>
            <a:ext cx="338671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Знак 4.1.2 Движение направо - ПКФ ТОПАЗ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039" y="1437545"/>
            <a:ext cx="3520249" cy="314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Информация для автомобилистов. Дорожные зна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224" y="1722756"/>
            <a:ext cx="266429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37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31995" y="332656"/>
            <a:ext cx="7745850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Знаки особых  предписаний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465313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4581128"/>
            <a:ext cx="2448272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Пешеходный переход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4619355"/>
            <a:ext cx="223224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остановки автобуса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92288" y="4606044"/>
            <a:ext cx="2384168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парковки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Знак &amp;quot;Пешеходный переход&amp;quot; — картинки, действие знака надземного и  подземного перехода, а также зебры для пешеходо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5" r="13575"/>
          <a:stretch/>
        </p:blipFill>
        <p:spPr bwMode="auto">
          <a:xfrm>
            <a:off x="359471" y="1772816"/>
            <a:ext cx="2491625" cy="241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упите дорожный знак Место остановки автобуса и (или) троллейбус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8" t="4032" r="20899" b="4914"/>
          <a:stretch/>
        </p:blipFill>
        <p:spPr bwMode="auto">
          <a:xfrm>
            <a:off x="3438971" y="1340768"/>
            <a:ext cx="2131899" cy="301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Знак 5.15 Тұрақ орны/ Место стоян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1" t="4674" r="17044" b="5607"/>
          <a:stretch/>
        </p:blipFill>
        <p:spPr bwMode="auto">
          <a:xfrm>
            <a:off x="6012160" y="1793151"/>
            <a:ext cx="2566217" cy="256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8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04521" y="332656"/>
            <a:ext cx="7200800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Знаки сервиса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465313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4581128"/>
            <a:ext cx="2448272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питания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4619355"/>
            <a:ext cx="259228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Авто-заправочная станция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92288" y="4590406"/>
            <a:ext cx="2384168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медицинской помощи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Купите дорожный знак &amp;quot;Пункт питания&amp;quot; с доставкой по Росс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8" r="21666" b="4558"/>
          <a:stretch/>
        </p:blipFill>
        <p:spPr bwMode="auto">
          <a:xfrm>
            <a:off x="462067" y="1268760"/>
            <a:ext cx="2027177" cy="302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Знак 7.3 Автозаправочная станция, цена в Перми от компании Пермский Завод  Металлических Издел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41" y="1433412"/>
            <a:ext cx="1907818" cy="286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Файл:7.1 Russian road sign.svg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96631"/>
            <a:ext cx="1956859" cy="293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03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Безопасность жизнедеятельности детей. Обсуждение на LiveInternet - 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41" y="1124744"/>
            <a:ext cx="2520280" cy="252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Безопасность человека в лифте - Пожарная безопаснос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24744"/>
            <a:ext cx="368617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Памятка о запрещении нахождения на строящихся и заброшенных строениях |  Новооскольский городской окру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907617"/>
            <a:ext cx="2736304" cy="359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Памятка о недопустимости нахождения детей в заброшенных зданиях и  сооружениях, строительных площадках © Гимназия №1 г. Баранович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99"/>
          <a:stretch/>
        </p:blipFill>
        <p:spPr bwMode="auto">
          <a:xfrm>
            <a:off x="3347864" y="3768829"/>
            <a:ext cx="2586980" cy="273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Titl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34047"/>
            <a:ext cx="3136501" cy="220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Цикл бесед по изучению ПДД в начачьной школ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24744"/>
            <a:ext cx="2952328" cy="164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188640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ОПАСНЫЕ МЕСТА!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39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5949280"/>
            <a:ext cx="7295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Не играй на </a:t>
            </a:r>
            <a:r>
              <a:rPr lang="ru-RU" sz="3200" b="1" dirty="0" smtClean="0">
                <a:solidFill>
                  <a:srgbClr val="FF0000"/>
                </a:solidFill>
              </a:rPr>
              <a:t>стройке!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АЗБУКА БЕЗОПАСНОСТИ | Картотека по ОБЖ (средняя группа) на тему: |  Образовательная социальная сеть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3"/>
          <a:stretch/>
        </p:blipFill>
        <p:spPr bwMode="auto">
          <a:xfrm>
            <a:off x="1547664" y="332655"/>
            <a:ext cx="5328592" cy="545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2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Дети играют на спортивной площадке Иллюстрация вектора - Illustration of  смеяться, малыш: 11565843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8"/>
          <a:stretch/>
        </p:blipFill>
        <p:spPr bwMode="auto">
          <a:xfrm>
            <a:off x="971600" y="332656"/>
            <a:ext cx="7272808" cy="579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14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103</Words>
  <Application>Microsoft Office PowerPoint</Application>
  <PresentationFormat>Экран (4:3)</PresentationFormat>
  <Paragraphs>29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Дорожные  знаки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ОТЛИЧНО!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</dc:creator>
  <cp:lastModifiedBy>Sergey</cp:lastModifiedBy>
  <cp:revision>19</cp:revision>
  <cp:lastPrinted>2022-01-23T18:14:35Z</cp:lastPrinted>
  <dcterms:created xsi:type="dcterms:W3CDTF">2022-01-22T15:15:02Z</dcterms:created>
  <dcterms:modified xsi:type="dcterms:W3CDTF">2022-01-24T20:52:16Z</dcterms:modified>
</cp:coreProperties>
</file>