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9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132856"/>
            <a:ext cx="8305800" cy="36724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548680"/>
            <a:ext cx="8305800" cy="1512168"/>
          </a:xfrm>
        </p:spPr>
        <p:txBody>
          <a:bodyPr/>
          <a:lstStyle/>
          <a:p>
            <a:pPr algn="just"/>
            <a:r>
              <a:rPr lang="ru-RU" sz="3200" b="1" dirty="0">
                <a:effectLst/>
              </a:rPr>
              <a:t>Федор </a:t>
            </a:r>
            <a:r>
              <a:rPr lang="ru-RU" sz="3200" b="1" dirty="0" smtClean="0">
                <a:effectLst/>
              </a:rPr>
              <a:t>Матвеевич Охлопков</a:t>
            </a:r>
            <a:r>
              <a:rPr lang="ru-RU" sz="3200" b="1" dirty="0">
                <a:effectLst/>
              </a:rPr>
              <a:t>: Якутский снайпер не знал промахов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dirty="0"/>
          </a:p>
        </p:txBody>
      </p:sp>
      <p:pic>
        <p:nvPicPr>
          <p:cNvPr id="1026" name="Picture 2" descr="C:\Users\Scool\Downloads\ohlopkov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514" y="1700808"/>
            <a:ext cx="7147461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5913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9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Федор Матвеевич Охлопков: Якутский снайпер не знал промахов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Федор Матвеевич Охлопков: Якутский снайпер не знал промахов </dc:title>
  <dc:creator>Scool</dc:creator>
  <cp:lastModifiedBy>Scool</cp:lastModifiedBy>
  <cp:revision>1</cp:revision>
  <dcterms:created xsi:type="dcterms:W3CDTF">2020-02-27T04:46:51Z</dcterms:created>
  <dcterms:modified xsi:type="dcterms:W3CDTF">2020-02-27T04:50:26Z</dcterms:modified>
</cp:coreProperties>
</file>