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9" r:id="rId3"/>
    <p:sldId id="257" r:id="rId4"/>
    <p:sldId id="280" r:id="rId5"/>
    <p:sldId id="258" r:id="rId6"/>
    <p:sldId id="259" r:id="rId7"/>
    <p:sldId id="281" r:id="rId8"/>
    <p:sldId id="282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83" r:id="rId22"/>
    <p:sldId id="272" r:id="rId23"/>
    <p:sldId id="273" r:id="rId24"/>
    <p:sldId id="274" r:id="rId25"/>
    <p:sldId id="276" r:id="rId26"/>
    <p:sldId id="275" r:id="rId27"/>
    <p:sldId id="284" r:id="rId28"/>
    <p:sldId id="285" r:id="rId29"/>
    <p:sldId id="277" r:id="rId30"/>
    <p:sldId id="27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9%20&#1084;&#1072;&#1103;\&#1050;&#1051;&#1071;&#1050;&#1057;&#1040;%20-%20&#1060;&#1056;&#1054;&#1053;&#1058;&#1054;&#1042;&#1067;&#1045;%20&#1055;&#1048;&#1057;&#1068;&#1052;&#1040;%20(www.mixmuz.ru).mp3" TargetMode="Externa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2;&#1042;\Desktop\mix_2m20s%20(audio-joiner.com).mp3" TargetMode="Externa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9%20&#1084;&#1072;&#1103;\&#1070;.%20&#1051;&#1077;&#1074;&#1080;&#1090;&#1072;&#1085;%20&#8212;%20&#1054;&#1073;&#1098;&#1103;&#1074;&#1083;&#1077;&#1085;&#1080;&#1077;%20&#1086;&#1073;%20&#1086;&#1082;&#1086;&#1085;&#1095;&#1072;&#1085;&#1080;&#1080;%20&#1042;&#1077;&#1083;&#1080;&#1082;&#1086;&#1081;%20&#1054;&#1090;&#1077;&#1095;&#1077;&#1089;&#1090;&#1074;&#1077;&#1085;&#1085;&#1086;&#1081;%20&#1042;&#1086;&#1081;&#1085;&#1099;%20(www.mixmuz.ru).mp3" TargetMode="Externa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jpeg"/><Relationship Id="rId2" Type="http://schemas.openxmlformats.org/officeDocument/2006/relationships/audio" Target="file:///C:\Users\&#1042;&#1042;\Downloads\&#1055;&#1077;&#1089;&#1085;&#1080;%20&#1042;&#1086;&#1077;&#1085;&#1085;&#1099;&#1093;%20&#1051;&#1077;&#1090;%20-%20&#1050;&#1072;&#1090;&#1102;&#1096;&#1072;%20&#1084;&#1080;&#1085;&#1091;&#1089;%20(www.mixmuz.ru).mp3" TargetMode="External"/><Relationship Id="rId1" Type="http://schemas.openxmlformats.org/officeDocument/2006/relationships/audio" Target="file:///C:\Users\&#1042;&#1042;\Downloads\&#1044;&#1077;&#1090;&#1089;&#1082;&#1080;&#1077;%20&#1055;&#1077;&#1089;&#1085;&#1080;%20-%20&#1053;&#1072;&#1089;&#1083;&#1077;&#1076;&#1085;&#1080;&#1082;&#1080;%20&#1055;&#1086;&#1073;&#1077;&#1076;&#1099;%20(www.mixmuz.ru)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4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9%20&#1084;&#1072;&#1103;\&#1055;&#1077;&#1089;&#1085;&#1080;%20&#1074;&#1086;&#1077;&#1085;&#1085;&#1099;&#1093;%20&#1083;&#1077;&#1090;%20-%20&#1054;&#1073;&#1077;&#1083;&#1080;&#1089;&#1082;%20&#1085;&#1072;&#1076;%20&#1088;&#1077;&#1082;&#1086;&#1102;%20&#1089;&#1090;&#1086;&#1080;&#1090;%20(www.mixmuz.ru).mp3" TargetMode="Externa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9%20&#1084;&#1072;&#1103;\&#1052;&#1077;&#1090;&#1088;&#1086;&#1085;&#1086;&#1084;%20-%20&#1055;&#1072;&#1084;&#1103;&#1090;&#1100;%20(www.mixmuz.ru).mp3" TargetMode="Externa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9%20&#1084;&#1072;&#1103;\voennye_pesni_-_svyashchennaya_voyna_(zaycev.net)%20(www.mp3cut.ru).mp3" TargetMode="Externa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9%20&#1084;&#1072;&#1103;\vladimir_zlatoustovskiy_-_vechnyy_ogon_ost_ofitsery_(zaycev.net)%20(www.mp3cut.ru).mp3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2060848"/>
            <a:ext cx="7772400" cy="1470025"/>
          </a:xfrm>
        </p:spPr>
        <p:txBody>
          <a:bodyPr/>
          <a:lstStyle/>
          <a:p>
            <a:r>
              <a:rPr lang="ru-RU" dirty="0" smtClean="0"/>
              <a:t>Урок «Мужества»</a:t>
            </a:r>
            <a:br>
              <a:rPr lang="ru-RU" dirty="0" smtClean="0"/>
            </a:br>
            <a:r>
              <a:rPr lang="ru-RU" dirty="0" smtClean="0"/>
              <a:t>1В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В\Desktop\9 мая\глен 0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3240360" cy="4653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50" name="Picture 6" descr="C:\Users\ВВ\Desktop\9 мая\image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ВВ\Desktop\9 мая\Контрнаступление советских войск в битве под Москвой (1941-1942). Бойцы в маскхалатах идут в атаку в подмосковной деревне, занятой немецко-фашистскими войсками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C:\Users\ВВ\Desktop\9 мая\b-1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ВВ\Desktop\9 мая\1358494275_093970_5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7" name="Picture 7" descr="C:\Users\ВВ\Desktop\9 мая\auto_06-47-46_1503507155147178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0"/>
            <a:ext cx="920115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ВВ\Desktop\9 мая\10567517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165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ВВ\Desktop\9 мая\image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ВВ\Desktop\9 мая\jWEGGu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КЛЯКСА - ФРОНТОВЫЕ ПИСЬМА (www.mixmuz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802063"/>
            <a:ext cx="304800" cy="304800"/>
          </a:xfrm>
          <a:prstGeom prst="rect">
            <a:avLst/>
          </a:prstGeom>
        </p:spPr>
      </p:pic>
      <p:pic>
        <p:nvPicPr>
          <p:cNvPr id="14338" name="Picture 2" descr="C:\Users\ВВ\Desktop\9 мая\251786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mix_2m20s (audio-joiner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802063"/>
            <a:ext cx="304800" cy="304800"/>
          </a:xfrm>
          <a:prstGeom prst="rect">
            <a:avLst/>
          </a:prstGeom>
        </p:spPr>
      </p:pic>
      <p:pic>
        <p:nvPicPr>
          <p:cNvPr id="15362" name="Picture 2" descr="C:\Users\ВВ\Desktop\9 мая\6013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В\Documents\photo_1482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ВВ\Desktop\9 мая\sub-buzz-10538-1525981807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ВВ\Documents\19527683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Ю. Левитан — Объявление об окончании Великой Отечественной Войны (www.mixmuz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802063"/>
            <a:ext cx="304800" cy="304800"/>
          </a:xfrm>
          <a:prstGeom prst="rect">
            <a:avLst/>
          </a:prstGeom>
        </p:spPr>
      </p:pic>
      <p:pic>
        <p:nvPicPr>
          <p:cNvPr id="17410" name="Picture 2" descr="C:\Users\ВВ\Desktop\9 мая\vicday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Детские Песни - Наследники Победы (www.mixmuz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802063"/>
            <a:ext cx="304800" cy="304800"/>
          </a:xfrm>
          <a:prstGeom prst="rect">
            <a:avLst/>
          </a:prstGeom>
        </p:spPr>
      </p:pic>
      <p:pic>
        <p:nvPicPr>
          <p:cNvPr id="6" name="Песни Военных Лет - Катюша минус (www.mixmuz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Детские Песни - Наследники Победы (www.mixmuz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8434" name="Picture 2" descr="C:\Users\ВВ\Desktop\9 мая\9-maya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48680"/>
            <a:ext cx="9125579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1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517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51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96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9" name="Picture 3" descr="C:\Users\ВВ\Desktop\9 мая\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Песни военных лет - Обелиск над рекою стоит (www.mixmuz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802063"/>
            <a:ext cx="304800" cy="304800"/>
          </a:xfrm>
          <a:prstGeom prst="rect">
            <a:avLst/>
          </a:prstGeom>
        </p:spPr>
      </p:pic>
      <p:pic>
        <p:nvPicPr>
          <p:cNvPr id="6146" name="Picture 2" descr="C:\Users\ВВ\Documents\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8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ВВ\Desktop\9 мая\brestkaya-krepost-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30932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Метроном - Память (www.mixmuz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802063"/>
            <a:ext cx="304800" cy="304800"/>
          </a:xfrm>
          <a:prstGeom prst="rect">
            <a:avLst/>
          </a:prstGeom>
        </p:spPr>
      </p:pic>
      <p:pic>
        <p:nvPicPr>
          <p:cNvPr id="7170" name="Picture 2" descr="C:\Users\ВВ\Documents\6NOanipzD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4664"/>
            <a:ext cx="9144000" cy="5949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ВВ\Documents\deni-pobedy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5" name="Picture 7" descr="C:\Users\ВВ\Desktop\9 мая\photo_2018-04-25_15-49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voennye_pesni_-_svyashchennaya_voyna_(zaycev.net) (www.mp3cut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708400" y="4581525"/>
            <a:ext cx="304800" cy="304800"/>
          </a:xfrm>
          <a:prstGeom prst="rect">
            <a:avLst/>
          </a:prstGeom>
        </p:spPr>
      </p:pic>
      <p:pic>
        <p:nvPicPr>
          <p:cNvPr id="2050" name="Picture 2" descr="C:\Users\ВВ\Desktop\9 мая\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-1"/>
            <a:ext cx="5419725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6" name="Picture 4" descr="C:\Users\ВВ\Desktop\9 мая\9may2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ВВ\Documents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vladimir_zlatoustovskiy_-_vechnyy_ogon_ost_ofitsery_(zaycev.net) (www.mp3cut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802063"/>
            <a:ext cx="304800" cy="304800"/>
          </a:xfrm>
          <a:prstGeom prst="rect">
            <a:avLst/>
          </a:prstGeom>
        </p:spPr>
      </p:pic>
      <p:pic>
        <p:nvPicPr>
          <p:cNvPr id="3081" name="Picture 9" descr="C:\Users\ВВ\Desktop\9 мая\1350211336_vtrv-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429000"/>
            <a:ext cx="4355976" cy="3429000"/>
          </a:xfrm>
          <a:prstGeom prst="rect">
            <a:avLst/>
          </a:prstGeom>
          <a:noFill/>
        </p:spPr>
      </p:pic>
      <p:pic>
        <p:nvPicPr>
          <p:cNvPr id="3083" name="Picture 11" descr="C:\Users\ВВ\Desktop\9 мая\1373158825_bode-raz-40_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"/>
            <a:ext cx="4355975" cy="3429000"/>
          </a:xfrm>
          <a:prstGeom prst="rect">
            <a:avLst/>
          </a:prstGeom>
          <a:noFill/>
        </p:spPr>
      </p:pic>
      <p:pic>
        <p:nvPicPr>
          <p:cNvPr id="3086" name="Picture 14" descr="C:\Users\ВВ\Desktop\9 мая\ima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"/>
            <a:ext cx="4788024" cy="3429000"/>
          </a:xfrm>
          <a:prstGeom prst="rect">
            <a:avLst/>
          </a:prstGeom>
          <a:noFill/>
        </p:spPr>
      </p:pic>
      <p:pic>
        <p:nvPicPr>
          <p:cNvPr id="3082" name="Picture 10" descr="C:\Users\ВВ\Desktop\9 мая\898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356992"/>
            <a:ext cx="4788024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0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ВВ\Desktop\9 мая\2f92475d82e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ВВ\Documents\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21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ВВ\Documents\photo-14805605_388318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6" name="Picture 6" descr="C:\Users\ВВ\Desktop\9 мая\9125ff8s-960-816x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178</TotalTime>
  <Words>4</Words>
  <Application>Microsoft Office PowerPoint</Application>
  <PresentationFormat>Экран (4:3)</PresentationFormat>
  <Paragraphs>1</Paragraphs>
  <Slides>30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Урок «Мужества» 1В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«Мужества» 1В класс</dc:title>
  <dc:creator>Шашауров Илья</dc:creator>
  <cp:lastModifiedBy>ВВ</cp:lastModifiedBy>
  <cp:revision>21</cp:revision>
  <dcterms:created xsi:type="dcterms:W3CDTF">2019-04-22T16:09:53Z</dcterms:created>
  <dcterms:modified xsi:type="dcterms:W3CDTF">2019-04-25T15:49:11Z</dcterms:modified>
</cp:coreProperties>
</file>