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1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9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9594" y="5661248"/>
            <a:ext cx="51785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6б класс</a:t>
            </a:r>
          </a:p>
          <a:p>
            <a:r>
              <a:rPr lang="ru-RU" sz="2000" b="1" dirty="0" smtClean="0"/>
              <a:t>Инженерно-технологический лицей</a:t>
            </a:r>
          </a:p>
          <a:p>
            <a:r>
              <a:rPr lang="ru-RU" sz="2000" b="1" dirty="0" smtClean="0"/>
              <a:t>27 мая 2022 года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63972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42592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Новый год</a:t>
            </a:r>
            <a:endParaRPr lang="ru-RU" sz="20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65603">
            <a:off x="191582" y="740263"/>
            <a:ext cx="4147185" cy="414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2656"/>
            <a:ext cx="4224736" cy="42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1287">
            <a:off x="2989103" y="3436132"/>
            <a:ext cx="3309810" cy="330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60232" y="4869160"/>
            <a:ext cx="22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Затейники готовили интересные </a:t>
            </a:r>
            <a:r>
              <a:rPr lang="ru-RU" dirty="0" err="1" smtClean="0"/>
              <a:t>квесты</a:t>
            </a:r>
            <a:r>
              <a:rPr lang="ru-RU" dirty="0" smtClean="0"/>
              <a:t>!!!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5373216"/>
            <a:ext cx="2208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Проекты…</a:t>
            </a:r>
          </a:p>
          <a:p>
            <a:r>
              <a:rPr lang="ru-RU" dirty="0" smtClean="0"/>
              <a:t>Исследования….</a:t>
            </a:r>
          </a:p>
          <a:p>
            <a:r>
              <a:rPr lang="ru-RU" dirty="0" smtClean="0"/>
              <a:t>Теперь так каждый год!!!!!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233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274638"/>
            <a:ext cx="2818656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Лучшие мальчики лицея!!!!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528053" cy="55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41775">
            <a:off x="4870949" y="2478547"/>
            <a:ext cx="4183398" cy="408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400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Здоровье, пропуски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226177"/>
              </p:ext>
            </p:extLst>
          </p:nvPr>
        </p:nvGraphicFramePr>
        <p:xfrm>
          <a:off x="611560" y="1052736"/>
          <a:ext cx="7920880" cy="1682496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3960440"/>
                <a:gridCol w="3960440"/>
              </a:tblGrid>
              <a:tr h="209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Группы здоровья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Физкультурные группы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4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Основная – 28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Специальная - 1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группа – 4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группа – 24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группа - 1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43908"/>
              </p:ext>
            </p:extLst>
          </p:nvPr>
        </p:nvGraphicFramePr>
        <p:xfrm>
          <a:off x="611560" y="2852936"/>
          <a:ext cx="7920884" cy="246871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80221"/>
                <a:gridCol w="1980221"/>
                <a:gridCol w="1980221"/>
                <a:gridCol w="1980221"/>
              </a:tblGrid>
              <a:tr h="35156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пропущено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0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Уроков всего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болезни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уважительной причине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триместр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триместр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триместр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86443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81</Words>
  <Application>Microsoft Office PowerPoint</Application>
  <PresentationFormat>Экран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Новый год</vt:lpstr>
      <vt:lpstr>Лучшие мальчики лицея!!!!</vt:lpstr>
      <vt:lpstr>Здоровье, пропуски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2022-05-26T15:28:21Z</dcterms:created>
  <dcterms:modified xsi:type="dcterms:W3CDTF">2023-11-18T07:51:56Z</dcterms:modified>
</cp:coreProperties>
</file>