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4" r:id="rId6"/>
    <p:sldId id="265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219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D97B1E-845A-4C62-A0C7-9614D1AE911E}" type="doc">
      <dgm:prSet loTypeId="urn:microsoft.com/office/officeart/2008/layout/VerticalCurv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9CA4110-0E1D-4CCE-BF3D-E1512E63CD22}">
      <dgm:prSet/>
      <dgm:spPr/>
      <dgm:t>
        <a:bodyPr/>
        <a:lstStyle/>
        <a:p>
          <a:r>
            <a:rPr lang="ru-RU" dirty="0" smtClean="0"/>
            <a:t>Выбор информации</a:t>
          </a:r>
          <a:endParaRPr lang="ru-RU" dirty="0"/>
        </a:p>
      </dgm:t>
    </dgm:pt>
    <dgm:pt modelId="{7C79979C-B1E7-4369-9E93-C3F8BEF8BE33}" type="parTrans" cxnId="{6A37EF11-1FF1-4B97-8AEA-DC9BF07AE507}">
      <dgm:prSet/>
      <dgm:spPr/>
      <dgm:t>
        <a:bodyPr/>
        <a:lstStyle/>
        <a:p>
          <a:endParaRPr lang="ru-RU"/>
        </a:p>
      </dgm:t>
    </dgm:pt>
    <dgm:pt modelId="{8D19F292-DBEF-4B2C-AD26-2841752EC721}" type="sibTrans" cxnId="{6A37EF11-1FF1-4B97-8AEA-DC9BF07AE507}">
      <dgm:prSet/>
      <dgm:spPr/>
      <dgm:t>
        <a:bodyPr/>
        <a:lstStyle/>
        <a:p>
          <a:endParaRPr lang="ru-RU"/>
        </a:p>
      </dgm:t>
    </dgm:pt>
    <dgm:pt modelId="{7DB5E983-40EE-4E37-AFBB-AD85C79C329F}">
      <dgm:prSet/>
      <dgm:spPr/>
      <dgm:t>
        <a:bodyPr/>
        <a:lstStyle/>
        <a:p>
          <a:r>
            <a:rPr lang="ru-RU" dirty="0" smtClean="0"/>
            <a:t>Составление </a:t>
          </a:r>
          <a:r>
            <a:rPr lang="ru-RU" dirty="0" err="1" smtClean="0"/>
            <a:t>интеллект-карт</a:t>
          </a:r>
          <a:endParaRPr lang="ru-RU" dirty="0"/>
        </a:p>
      </dgm:t>
    </dgm:pt>
    <dgm:pt modelId="{5CE9CAE0-7DCD-4233-945F-1C8C632CEB95}" type="parTrans" cxnId="{4509F067-2DE4-4DDA-AB09-AA3B09B544AB}">
      <dgm:prSet/>
      <dgm:spPr/>
    </dgm:pt>
    <dgm:pt modelId="{134FFAE3-F702-4F51-B841-86582C26B8AF}" type="sibTrans" cxnId="{4509F067-2DE4-4DDA-AB09-AA3B09B544AB}">
      <dgm:prSet/>
      <dgm:spPr/>
    </dgm:pt>
    <dgm:pt modelId="{AB2BB5A5-1DA3-47DD-976C-3D3F5D2D39DB}">
      <dgm:prSet/>
      <dgm:spPr/>
      <dgm:t>
        <a:bodyPr/>
        <a:lstStyle/>
        <a:p>
          <a:r>
            <a:rPr lang="ru-RU" dirty="0" smtClean="0"/>
            <a:t>Видеосъёмка «</a:t>
          </a:r>
          <a:r>
            <a:rPr lang="ru-RU" dirty="0" err="1" smtClean="0"/>
            <a:t>Объясняшек</a:t>
          </a:r>
          <a:r>
            <a:rPr lang="ru-RU" dirty="0" smtClean="0"/>
            <a:t>»</a:t>
          </a:r>
          <a:endParaRPr lang="ru-RU" dirty="0"/>
        </a:p>
      </dgm:t>
    </dgm:pt>
    <dgm:pt modelId="{DFEB2714-6E73-476A-AB58-813F7E9FCF7A}" type="parTrans" cxnId="{21A53842-B362-4AFC-8AB0-0B4A0A9696F4}">
      <dgm:prSet/>
      <dgm:spPr/>
    </dgm:pt>
    <dgm:pt modelId="{598593A0-128B-4143-A171-3443E30390FB}" type="sibTrans" cxnId="{21A53842-B362-4AFC-8AB0-0B4A0A9696F4}">
      <dgm:prSet/>
      <dgm:spPr/>
    </dgm:pt>
    <dgm:pt modelId="{1D261641-BD6A-407A-808A-CDC5593CBF6B}">
      <dgm:prSet/>
      <dgm:spPr/>
      <dgm:t>
        <a:bodyPr/>
        <a:lstStyle/>
        <a:p>
          <a:r>
            <a:rPr lang="ru-RU" dirty="0" smtClean="0"/>
            <a:t>Изучение </a:t>
          </a:r>
          <a:r>
            <a:rPr lang="en-US" dirty="0" smtClean="0"/>
            <a:t>HTML </a:t>
          </a:r>
          <a:r>
            <a:rPr lang="ru-RU" dirty="0" smtClean="0"/>
            <a:t>и </a:t>
          </a:r>
          <a:r>
            <a:rPr lang="en-US" dirty="0" smtClean="0"/>
            <a:t>CSS</a:t>
          </a:r>
          <a:endParaRPr lang="ru-RU" dirty="0"/>
        </a:p>
      </dgm:t>
    </dgm:pt>
    <dgm:pt modelId="{A62ACC41-AB57-4119-BE8E-1279DEB6F908}" type="parTrans" cxnId="{8F736F0D-8AF8-419F-9227-05F9D3CE3177}">
      <dgm:prSet/>
      <dgm:spPr/>
    </dgm:pt>
    <dgm:pt modelId="{BA577078-02A4-4771-A2B1-E84AAA044151}" type="sibTrans" cxnId="{8F736F0D-8AF8-419F-9227-05F9D3CE3177}">
      <dgm:prSet/>
      <dgm:spPr/>
    </dgm:pt>
    <dgm:pt modelId="{9DC16035-036E-4817-BA51-CDBAEACF4667}">
      <dgm:prSet/>
      <dgm:spPr/>
      <dgm:t>
        <a:bodyPr/>
        <a:lstStyle/>
        <a:p>
          <a:r>
            <a:rPr lang="ru-RU" dirty="0" smtClean="0"/>
            <a:t>Изучение законов дизайна и </a:t>
          </a:r>
          <a:r>
            <a:rPr lang="ru-RU" dirty="0" err="1" smtClean="0"/>
            <a:t>юзабилити</a:t>
          </a:r>
          <a:endParaRPr lang="ru-RU" dirty="0"/>
        </a:p>
      </dgm:t>
    </dgm:pt>
    <dgm:pt modelId="{2A938B02-B724-4629-AE15-2E81BB343C4B}" type="parTrans" cxnId="{34E54E73-3628-48B3-A3FB-1D2BF661F7ED}">
      <dgm:prSet/>
      <dgm:spPr/>
    </dgm:pt>
    <dgm:pt modelId="{C32F0DCB-016D-499F-A460-E927EEB4236E}" type="sibTrans" cxnId="{34E54E73-3628-48B3-A3FB-1D2BF661F7ED}">
      <dgm:prSet/>
      <dgm:spPr/>
    </dgm:pt>
    <dgm:pt modelId="{EF010D5B-1BE3-4535-BDBB-260B977AA8C9}">
      <dgm:prSet/>
      <dgm:spPr/>
      <dgm:t>
        <a:bodyPr/>
        <a:lstStyle/>
        <a:p>
          <a:r>
            <a:rPr lang="ru-RU" dirty="0" smtClean="0"/>
            <a:t>Разработка шаблона сайта</a:t>
          </a:r>
          <a:endParaRPr lang="ru-RU" dirty="0"/>
        </a:p>
      </dgm:t>
    </dgm:pt>
    <dgm:pt modelId="{73F33861-A169-4437-AB98-F48FE64D45B0}" type="parTrans" cxnId="{51A377D0-A385-48DB-9FE3-35864C72C415}">
      <dgm:prSet/>
      <dgm:spPr/>
    </dgm:pt>
    <dgm:pt modelId="{2121A139-FDF7-4D68-B2E8-1F5DA3CA2E54}" type="sibTrans" cxnId="{51A377D0-A385-48DB-9FE3-35864C72C415}">
      <dgm:prSet/>
      <dgm:spPr/>
    </dgm:pt>
    <dgm:pt modelId="{DF36DFAC-F7C1-4435-B360-D0AEAD32E049}" type="pres">
      <dgm:prSet presAssocID="{5AD97B1E-845A-4C62-A0C7-9614D1AE911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1D08088E-B23E-40F9-99EE-96F81A32E16A}" type="pres">
      <dgm:prSet presAssocID="{5AD97B1E-845A-4C62-A0C7-9614D1AE911E}" presName="Name1" presStyleCnt="0"/>
      <dgm:spPr/>
    </dgm:pt>
    <dgm:pt modelId="{4145CEBD-8691-4A2D-A366-A66324CFC3D1}" type="pres">
      <dgm:prSet presAssocID="{5AD97B1E-845A-4C62-A0C7-9614D1AE911E}" presName="cycle" presStyleCnt="0"/>
      <dgm:spPr/>
    </dgm:pt>
    <dgm:pt modelId="{7D7DD51F-F338-4947-98EF-A47DF87B2AFA}" type="pres">
      <dgm:prSet presAssocID="{5AD97B1E-845A-4C62-A0C7-9614D1AE911E}" presName="srcNode" presStyleLbl="node1" presStyleIdx="0" presStyleCnt="6"/>
      <dgm:spPr/>
    </dgm:pt>
    <dgm:pt modelId="{8C01D6E2-5577-4ED9-BB5E-7A041C0C3795}" type="pres">
      <dgm:prSet presAssocID="{5AD97B1E-845A-4C62-A0C7-9614D1AE911E}" presName="conn" presStyleLbl="parChTrans1D2" presStyleIdx="0" presStyleCnt="1"/>
      <dgm:spPr/>
      <dgm:t>
        <a:bodyPr/>
        <a:lstStyle/>
        <a:p>
          <a:endParaRPr lang="ru-RU"/>
        </a:p>
      </dgm:t>
    </dgm:pt>
    <dgm:pt modelId="{12059332-98EF-49C4-AAE8-43ED40A06DD6}" type="pres">
      <dgm:prSet presAssocID="{5AD97B1E-845A-4C62-A0C7-9614D1AE911E}" presName="extraNode" presStyleLbl="node1" presStyleIdx="0" presStyleCnt="6"/>
      <dgm:spPr/>
    </dgm:pt>
    <dgm:pt modelId="{E3803F4A-A362-4AFD-B95A-38D03B4D32B3}" type="pres">
      <dgm:prSet presAssocID="{5AD97B1E-845A-4C62-A0C7-9614D1AE911E}" presName="dstNode" presStyleLbl="node1" presStyleIdx="0" presStyleCnt="6"/>
      <dgm:spPr/>
    </dgm:pt>
    <dgm:pt modelId="{1C30FF50-E21F-4760-8657-04B467FD611C}" type="pres">
      <dgm:prSet presAssocID="{C9CA4110-0E1D-4CCE-BF3D-E1512E63CD22}" presName="text_1" presStyleLbl="node1" presStyleIdx="0" presStyleCnt="6" custLinFactNeighborX="78" custLinFactNeighborY="13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5C867-BF60-46E6-907E-E5E8E903329A}" type="pres">
      <dgm:prSet presAssocID="{C9CA4110-0E1D-4CCE-BF3D-E1512E63CD22}" presName="accent_1" presStyleCnt="0"/>
      <dgm:spPr/>
    </dgm:pt>
    <dgm:pt modelId="{8B85CEDC-9CA1-4F2B-ACA1-FCD1A194636A}" type="pres">
      <dgm:prSet presAssocID="{C9CA4110-0E1D-4CCE-BF3D-E1512E63CD22}" presName="accentRepeatNode" presStyleLbl="solidFgAcc1" presStyleIdx="0" presStyleCnt="6"/>
      <dgm:spPr/>
    </dgm:pt>
    <dgm:pt modelId="{0CD20129-9878-477D-B9F2-D891E71D43C5}" type="pres">
      <dgm:prSet presAssocID="{7DB5E983-40EE-4E37-AFBB-AD85C79C329F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FFE571-BE3D-4637-9120-33726F644229}" type="pres">
      <dgm:prSet presAssocID="{7DB5E983-40EE-4E37-AFBB-AD85C79C329F}" presName="accent_2" presStyleCnt="0"/>
      <dgm:spPr/>
    </dgm:pt>
    <dgm:pt modelId="{7A4F7542-C7E6-4431-B170-66A163854C9B}" type="pres">
      <dgm:prSet presAssocID="{7DB5E983-40EE-4E37-AFBB-AD85C79C329F}" presName="accentRepeatNode" presStyleLbl="solidFgAcc1" presStyleIdx="1" presStyleCnt="6"/>
      <dgm:spPr/>
    </dgm:pt>
    <dgm:pt modelId="{4ED9FD80-1821-47A5-950D-7EEF0ED4E560}" type="pres">
      <dgm:prSet presAssocID="{AB2BB5A5-1DA3-47DD-976C-3D3F5D2D39DB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E0A32D-4755-40EC-824A-CB098347B85F}" type="pres">
      <dgm:prSet presAssocID="{AB2BB5A5-1DA3-47DD-976C-3D3F5D2D39DB}" presName="accent_3" presStyleCnt="0"/>
      <dgm:spPr/>
    </dgm:pt>
    <dgm:pt modelId="{98D8080E-48AA-4EEB-8CE4-CF07D7659D28}" type="pres">
      <dgm:prSet presAssocID="{AB2BB5A5-1DA3-47DD-976C-3D3F5D2D39DB}" presName="accentRepeatNode" presStyleLbl="solidFgAcc1" presStyleIdx="2" presStyleCnt="6"/>
      <dgm:spPr/>
    </dgm:pt>
    <dgm:pt modelId="{81BADBC1-B9FD-4E33-8FB4-07F486BE2A24}" type="pres">
      <dgm:prSet presAssocID="{1D261641-BD6A-407A-808A-CDC5593CBF6B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AE6677-6EB7-403B-8096-119FA76090B8}" type="pres">
      <dgm:prSet presAssocID="{1D261641-BD6A-407A-808A-CDC5593CBF6B}" presName="accent_4" presStyleCnt="0"/>
      <dgm:spPr/>
    </dgm:pt>
    <dgm:pt modelId="{58110881-A552-4CEE-813A-186537124BE2}" type="pres">
      <dgm:prSet presAssocID="{1D261641-BD6A-407A-808A-CDC5593CBF6B}" presName="accentRepeatNode" presStyleLbl="solidFgAcc1" presStyleIdx="3" presStyleCnt="6"/>
      <dgm:spPr/>
    </dgm:pt>
    <dgm:pt modelId="{C49D0D47-C3EE-4D5B-AD29-0A748BFD281B}" type="pres">
      <dgm:prSet presAssocID="{9DC16035-036E-4817-BA51-CDBAEACF4667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2DB788-606E-4DB5-9E66-075D7E319DD7}" type="pres">
      <dgm:prSet presAssocID="{9DC16035-036E-4817-BA51-CDBAEACF4667}" presName="accent_5" presStyleCnt="0"/>
      <dgm:spPr/>
    </dgm:pt>
    <dgm:pt modelId="{60830EE8-5DF4-478E-B32F-50243B867148}" type="pres">
      <dgm:prSet presAssocID="{9DC16035-036E-4817-BA51-CDBAEACF4667}" presName="accentRepeatNode" presStyleLbl="solidFgAcc1" presStyleIdx="4" presStyleCnt="6"/>
      <dgm:spPr/>
    </dgm:pt>
    <dgm:pt modelId="{47F22C76-B090-4478-B9ED-B3B6E7F1671D}" type="pres">
      <dgm:prSet presAssocID="{EF010D5B-1BE3-4535-BDBB-260B977AA8C9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AA2585-47A0-4FC3-900E-11D9AAE10FE8}" type="pres">
      <dgm:prSet presAssocID="{EF010D5B-1BE3-4535-BDBB-260B977AA8C9}" presName="accent_6" presStyleCnt="0"/>
      <dgm:spPr/>
    </dgm:pt>
    <dgm:pt modelId="{1B92BDB0-D614-4F1A-BEBD-4F2FBB0DF660}" type="pres">
      <dgm:prSet presAssocID="{EF010D5B-1BE3-4535-BDBB-260B977AA8C9}" presName="accentRepeatNode" presStyleLbl="solidFgAcc1" presStyleIdx="5" presStyleCnt="6"/>
      <dgm:spPr/>
    </dgm:pt>
  </dgm:ptLst>
  <dgm:cxnLst>
    <dgm:cxn modelId="{A720D3DD-BAF7-42FF-B47B-FE274D43D312}" type="presOf" srcId="{9DC16035-036E-4817-BA51-CDBAEACF4667}" destId="{C49D0D47-C3EE-4D5B-AD29-0A748BFD281B}" srcOrd="0" destOrd="0" presId="urn:microsoft.com/office/officeart/2008/layout/VerticalCurvedList"/>
    <dgm:cxn modelId="{60EE7E14-E7ED-4248-A38A-098CA5A336E9}" type="presOf" srcId="{EF010D5B-1BE3-4535-BDBB-260B977AA8C9}" destId="{47F22C76-B090-4478-B9ED-B3B6E7F1671D}" srcOrd="0" destOrd="0" presId="urn:microsoft.com/office/officeart/2008/layout/VerticalCurvedList"/>
    <dgm:cxn modelId="{AC7283F8-26A6-411A-8A9F-A7ECE26D55DB}" type="presOf" srcId="{5AD97B1E-845A-4C62-A0C7-9614D1AE911E}" destId="{DF36DFAC-F7C1-4435-B360-D0AEAD32E049}" srcOrd="0" destOrd="0" presId="urn:microsoft.com/office/officeart/2008/layout/VerticalCurvedList"/>
    <dgm:cxn modelId="{6A37EF11-1FF1-4B97-8AEA-DC9BF07AE507}" srcId="{5AD97B1E-845A-4C62-A0C7-9614D1AE911E}" destId="{C9CA4110-0E1D-4CCE-BF3D-E1512E63CD22}" srcOrd="0" destOrd="0" parTransId="{7C79979C-B1E7-4369-9E93-C3F8BEF8BE33}" sibTransId="{8D19F292-DBEF-4B2C-AD26-2841752EC721}"/>
    <dgm:cxn modelId="{51A377D0-A385-48DB-9FE3-35864C72C415}" srcId="{5AD97B1E-845A-4C62-A0C7-9614D1AE911E}" destId="{EF010D5B-1BE3-4535-BDBB-260B977AA8C9}" srcOrd="5" destOrd="0" parTransId="{73F33861-A169-4437-AB98-F48FE64D45B0}" sibTransId="{2121A139-FDF7-4D68-B2E8-1F5DA3CA2E54}"/>
    <dgm:cxn modelId="{B24481B9-342B-40D9-B9EA-DD96A2EE392B}" type="presOf" srcId="{AB2BB5A5-1DA3-47DD-976C-3D3F5D2D39DB}" destId="{4ED9FD80-1821-47A5-950D-7EEF0ED4E560}" srcOrd="0" destOrd="0" presId="urn:microsoft.com/office/officeart/2008/layout/VerticalCurvedList"/>
    <dgm:cxn modelId="{75D34ED0-26CB-4865-AA47-B898C6EE59D4}" type="presOf" srcId="{8D19F292-DBEF-4B2C-AD26-2841752EC721}" destId="{8C01D6E2-5577-4ED9-BB5E-7A041C0C3795}" srcOrd="0" destOrd="0" presId="urn:microsoft.com/office/officeart/2008/layout/VerticalCurvedList"/>
    <dgm:cxn modelId="{86E6F5B8-6337-4C42-855E-0D70ED2C2C7F}" type="presOf" srcId="{7DB5E983-40EE-4E37-AFBB-AD85C79C329F}" destId="{0CD20129-9878-477D-B9F2-D891E71D43C5}" srcOrd="0" destOrd="0" presId="urn:microsoft.com/office/officeart/2008/layout/VerticalCurvedList"/>
    <dgm:cxn modelId="{21A53842-B362-4AFC-8AB0-0B4A0A9696F4}" srcId="{5AD97B1E-845A-4C62-A0C7-9614D1AE911E}" destId="{AB2BB5A5-1DA3-47DD-976C-3D3F5D2D39DB}" srcOrd="2" destOrd="0" parTransId="{DFEB2714-6E73-476A-AB58-813F7E9FCF7A}" sibTransId="{598593A0-128B-4143-A171-3443E30390FB}"/>
    <dgm:cxn modelId="{7C4A3856-60C4-4CAC-9167-F2776F561A6E}" type="presOf" srcId="{1D261641-BD6A-407A-808A-CDC5593CBF6B}" destId="{81BADBC1-B9FD-4E33-8FB4-07F486BE2A24}" srcOrd="0" destOrd="0" presId="urn:microsoft.com/office/officeart/2008/layout/VerticalCurvedList"/>
    <dgm:cxn modelId="{34E54E73-3628-48B3-A3FB-1D2BF661F7ED}" srcId="{5AD97B1E-845A-4C62-A0C7-9614D1AE911E}" destId="{9DC16035-036E-4817-BA51-CDBAEACF4667}" srcOrd="4" destOrd="0" parTransId="{2A938B02-B724-4629-AE15-2E81BB343C4B}" sibTransId="{C32F0DCB-016D-499F-A460-E927EEB4236E}"/>
    <dgm:cxn modelId="{8F736F0D-8AF8-419F-9227-05F9D3CE3177}" srcId="{5AD97B1E-845A-4C62-A0C7-9614D1AE911E}" destId="{1D261641-BD6A-407A-808A-CDC5593CBF6B}" srcOrd="3" destOrd="0" parTransId="{A62ACC41-AB57-4119-BE8E-1279DEB6F908}" sibTransId="{BA577078-02A4-4771-A2B1-E84AAA044151}"/>
    <dgm:cxn modelId="{17330FC0-97E1-4FC0-883C-2BBEEA19D21F}" type="presOf" srcId="{C9CA4110-0E1D-4CCE-BF3D-E1512E63CD22}" destId="{1C30FF50-E21F-4760-8657-04B467FD611C}" srcOrd="0" destOrd="0" presId="urn:microsoft.com/office/officeart/2008/layout/VerticalCurvedList"/>
    <dgm:cxn modelId="{4509F067-2DE4-4DDA-AB09-AA3B09B544AB}" srcId="{5AD97B1E-845A-4C62-A0C7-9614D1AE911E}" destId="{7DB5E983-40EE-4E37-AFBB-AD85C79C329F}" srcOrd="1" destOrd="0" parTransId="{5CE9CAE0-7DCD-4233-945F-1C8C632CEB95}" sibTransId="{134FFAE3-F702-4F51-B841-86582C26B8AF}"/>
    <dgm:cxn modelId="{1ADF28B0-8337-4190-B7F7-9ADBB1E36ED6}" type="presParOf" srcId="{DF36DFAC-F7C1-4435-B360-D0AEAD32E049}" destId="{1D08088E-B23E-40F9-99EE-96F81A32E16A}" srcOrd="0" destOrd="0" presId="urn:microsoft.com/office/officeart/2008/layout/VerticalCurvedList"/>
    <dgm:cxn modelId="{CD65FCDB-7F7E-4212-A403-31E5351A8C5D}" type="presParOf" srcId="{1D08088E-B23E-40F9-99EE-96F81A32E16A}" destId="{4145CEBD-8691-4A2D-A366-A66324CFC3D1}" srcOrd="0" destOrd="0" presId="urn:microsoft.com/office/officeart/2008/layout/VerticalCurvedList"/>
    <dgm:cxn modelId="{C9FA2240-1EED-4A42-A672-A3EA9E0DD4F4}" type="presParOf" srcId="{4145CEBD-8691-4A2D-A366-A66324CFC3D1}" destId="{7D7DD51F-F338-4947-98EF-A47DF87B2AFA}" srcOrd="0" destOrd="0" presId="urn:microsoft.com/office/officeart/2008/layout/VerticalCurvedList"/>
    <dgm:cxn modelId="{F133CA7E-908E-468F-9266-3D064C3CABDF}" type="presParOf" srcId="{4145CEBD-8691-4A2D-A366-A66324CFC3D1}" destId="{8C01D6E2-5577-4ED9-BB5E-7A041C0C3795}" srcOrd="1" destOrd="0" presId="urn:microsoft.com/office/officeart/2008/layout/VerticalCurvedList"/>
    <dgm:cxn modelId="{A29473FE-D272-4D57-87A6-A4A78E674823}" type="presParOf" srcId="{4145CEBD-8691-4A2D-A366-A66324CFC3D1}" destId="{12059332-98EF-49C4-AAE8-43ED40A06DD6}" srcOrd="2" destOrd="0" presId="urn:microsoft.com/office/officeart/2008/layout/VerticalCurvedList"/>
    <dgm:cxn modelId="{B6C24C12-8CA7-47FB-B2FB-E4587F8CABDB}" type="presParOf" srcId="{4145CEBD-8691-4A2D-A366-A66324CFC3D1}" destId="{E3803F4A-A362-4AFD-B95A-38D03B4D32B3}" srcOrd="3" destOrd="0" presId="urn:microsoft.com/office/officeart/2008/layout/VerticalCurvedList"/>
    <dgm:cxn modelId="{D77A9147-B502-44AE-896A-4B2A09A28FB8}" type="presParOf" srcId="{1D08088E-B23E-40F9-99EE-96F81A32E16A}" destId="{1C30FF50-E21F-4760-8657-04B467FD611C}" srcOrd="1" destOrd="0" presId="urn:microsoft.com/office/officeart/2008/layout/VerticalCurvedList"/>
    <dgm:cxn modelId="{FC720C12-2824-4C9A-A4A5-B980DFAAC253}" type="presParOf" srcId="{1D08088E-B23E-40F9-99EE-96F81A32E16A}" destId="{8F75C867-BF60-46E6-907E-E5E8E903329A}" srcOrd="2" destOrd="0" presId="urn:microsoft.com/office/officeart/2008/layout/VerticalCurvedList"/>
    <dgm:cxn modelId="{D9FACD64-A25E-41C3-B0E9-05A35B9E21E9}" type="presParOf" srcId="{8F75C867-BF60-46E6-907E-E5E8E903329A}" destId="{8B85CEDC-9CA1-4F2B-ACA1-FCD1A194636A}" srcOrd="0" destOrd="0" presId="urn:microsoft.com/office/officeart/2008/layout/VerticalCurvedList"/>
    <dgm:cxn modelId="{130A3F37-E874-4C7A-BDF8-FB087BDE784D}" type="presParOf" srcId="{1D08088E-B23E-40F9-99EE-96F81A32E16A}" destId="{0CD20129-9878-477D-B9F2-D891E71D43C5}" srcOrd="3" destOrd="0" presId="urn:microsoft.com/office/officeart/2008/layout/VerticalCurvedList"/>
    <dgm:cxn modelId="{0975BE53-234C-4405-8B08-E75DDC291816}" type="presParOf" srcId="{1D08088E-B23E-40F9-99EE-96F81A32E16A}" destId="{33FFE571-BE3D-4637-9120-33726F644229}" srcOrd="4" destOrd="0" presId="urn:microsoft.com/office/officeart/2008/layout/VerticalCurvedList"/>
    <dgm:cxn modelId="{285CEA71-4F75-4F70-8ABC-5DB06BC76F1C}" type="presParOf" srcId="{33FFE571-BE3D-4637-9120-33726F644229}" destId="{7A4F7542-C7E6-4431-B170-66A163854C9B}" srcOrd="0" destOrd="0" presId="urn:microsoft.com/office/officeart/2008/layout/VerticalCurvedList"/>
    <dgm:cxn modelId="{75D0F16B-5A05-4638-8E8A-C46E56AC1DF2}" type="presParOf" srcId="{1D08088E-B23E-40F9-99EE-96F81A32E16A}" destId="{4ED9FD80-1821-47A5-950D-7EEF0ED4E560}" srcOrd="5" destOrd="0" presId="urn:microsoft.com/office/officeart/2008/layout/VerticalCurvedList"/>
    <dgm:cxn modelId="{08CE6F0D-A5D0-49BB-981D-B5B3EEE808FF}" type="presParOf" srcId="{1D08088E-B23E-40F9-99EE-96F81A32E16A}" destId="{40E0A32D-4755-40EC-824A-CB098347B85F}" srcOrd="6" destOrd="0" presId="urn:microsoft.com/office/officeart/2008/layout/VerticalCurvedList"/>
    <dgm:cxn modelId="{19812FC4-A3E7-40BF-8838-ADC19FCB0ECD}" type="presParOf" srcId="{40E0A32D-4755-40EC-824A-CB098347B85F}" destId="{98D8080E-48AA-4EEB-8CE4-CF07D7659D28}" srcOrd="0" destOrd="0" presId="urn:microsoft.com/office/officeart/2008/layout/VerticalCurvedList"/>
    <dgm:cxn modelId="{FEBF8871-076A-45F8-B33D-DAF474E594CA}" type="presParOf" srcId="{1D08088E-B23E-40F9-99EE-96F81A32E16A}" destId="{81BADBC1-B9FD-4E33-8FB4-07F486BE2A24}" srcOrd="7" destOrd="0" presId="urn:microsoft.com/office/officeart/2008/layout/VerticalCurvedList"/>
    <dgm:cxn modelId="{8C73D2B6-BAB7-490E-92EC-D33654942729}" type="presParOf" srcId="{1D08088E-B23E-40F9-99EE-96F81A32E16A}" destId="{CBAE6677-6EB7-403B-8096-119FA76090B8}" srcOrd="8" destOrd="0" presId="urn:microsoft.com/office/officeart/2008/layout/VerticalCurvedList"/>
    <dgm:cxn modelId="{6B92DE8B-FF2A-4752-8C61-05DE65AA43BD}" type="presParOf" srcId="{CBAE6677-6EB7-403B-8096-119FA76090B8}" destId="{58110881-A552-4CEE-813A-186537124BE2}" srcOrd="0" destOrd="0" presId="urn:microsoft.com/office/officeart/2008/layout/VerticalCurvedList"/>
    <dgm:cxn modelId="{6A2FFB18-62B1-4E08-A75B-2235F4520B83}" type="presParOf" srcId="{1D08088E-B23E-40F9-99EE-96F81A32E16A}" destId="{C49D0D47-C3EE-4D5B-AD29-0A748BFD281B}" srcOrd="9" destOrd="0" presId="urn:microsoft.com/office/officeart/2008/layout/VerticalCurvedList"/>
    <dgm:cxn modelId="{80F1AC76-A75D-484C-A870-CCB5DDA09A32}" type="presParOf" srcId="{1D08088E-B23E-40F9-99EE-96F81A32E16A}" destId="{7D2DB788-606E-4DB5-9E66-075D7E319DD7}" srcOrd="10" destOrd="0" presId="urn:microsoft.com/office/officeart/2008/layout/VerticalCurvedList"/>
    <dgm:cxn modelId="{0D70FE05-303B-4B08-B368-CFBAEB5AE8C8}" type="presParOf" srcId="{7D2DB788-606E-4DB5-9E66-075D7E319DD7}" destId="{60830EE8-5DF4-478E-B32F-50243B867148}" srcOrd="0" destOrd="0" presId="urn:microsoft.com/office/officeart/2008/layout/VerticalCurvedList"/>
    <dgm:cxn modelId="{C213FF08-D0F6-4B2A-8768-E6350681415F}" type="presParOf" srcId="{1D08088E-B23E-40F9-99EE-96F81A32E16A}" destId="{47F22C76-B090-4478-B9ED-B3B6E7F1671D}" srcOrd="11" destOrd="0" presId="urn:microsoft.com/office/officeart/2008/layout/VerticalCurvedList"/>
    <dgm:cxn modelId="{B7D1D945-6528-464C-A771-A682FC8152B6}" type="presParOf" srcId="{1D08088E-B23E-40F9-99EE-96F81A32E16A}" destId="{E0AA2585-47A0-4FC3-900E-11D9AAE10FE8}" srcOrd="12" destOrd="0" presId="urn:microsoft.com/office/officeart/2008/layout/VerticalCurvedList"/>
    <dgm:cxn modelId="{06BCF289-39C2-4544-8C26-8A7A82E4DD83}" type="presParOf" srcId="{E0AA2585-47A0-4FC3-900E-11D9AAE10FE8}" destId="{1B92BDB0-D614-4F1A-BEBD-4F2FBB0DF66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AD97B1E-845A-4C62-A0C7-9614D1AE911E}" type="doc">
      <dgm:prSet loTypeId="urn:microsoft.com/office/officeart/2008/layout/VerticalCurv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9CA4110-0E1D-4CCE-BF3D-E1512E63CD22}">
      <dgm:prSet/>
      <dgm:spPr/>
      <dgm:t>
        <a:bodyPr/>
        <a:lstStyle/>
        <a:p>
          <a:r>
            <a:rPr lang="ru-RU" smtClean="0"/>
            <a:t>Дизайн</a:t>
          </a:r>
          <a:endParaRPr lang="ru-RU" dirty="0"/>
        </a:p>
      </dgm:t>
    </dgm:pt>
    <dgm:pt modelId="{7C79979C-B1E7-4369-9E93-C3F8BEF8BE33}" type="parTrans" cxnId="{6A37EF11-1FF1-4B97-8AEA-DC9BF07AE507}">
      <dgm:prSet/>
      <dgm:spPr/>
    </dgm:pt>
    <dgm:pt modelId="{8D19F292-DBEF-4B2C-AD26-2841752EC721}" type="sibTrans" cxnId="{6A37EF11-1FF1-4B97-8AEA-DC9BF07AE507}">
      <dgm:prSet/>
      <dgm:spPr/>
    </dgm:pt>
    <dgm:pt modelId="{06B40DE6-5DF1-4C63-AB9F-7C4A5BB659E6}">
      <dgm:prSet/>
      <dgm:spPr/>
      <dgm:t>
        <a:bodyPr/>
        <a:lstStyle/>
        <a:p>
          <a:r>
            <a:rPr lang="ru-RU" dirty="0" smtClean="0"/>
            <a:t>Общая привлекательность</a:t>
          </a:r>
          <a:endParaRPr lang="ru-RU" dirty="0"/>
        </a:p>
      </dgm:t>
    </dgm:pt>
    <dgm:pt modelId="{766B3395-2607-4126-8525-1C8F987F9958}" type="sibTrans" cxnId="{A7EE9A02-4EBA-4B5E-AB73-43990A502798}">
      <dgm:prSet/>
      <dgm:spPr/>
    </dgm:pt>
    <dgm:pt modelId="{2071D68B-A47E-4189-A97C-7E2A795E908E}" type="parTrans" cxnId="{A7EE9A02-4EBA-4B5E-AB73-43990A502798}">
      <dgm:prSet/>
      <dgm:spPr/>
    </dgm:pt>
    <dgm:pt modelId="{225C2758-C175-4AF1-8A90-CDE6BCB1811F}">
      <dgm:prSet/>
      <dgm:spPr/>
      <dgm:t>
        <a:bodyPr/>
        <a:lstStyle/>
        <a:p>
          <a:r>
            <a:rPr lang="ru-RU" dirty="0" smtClean="0"/>
            <a:t>Грамматика</a:t>
          </a:r>
          <a:endParaRPr lang="ru-RU" dirty="0"/>
        </a:p>
      </dgm:t>
    </dgm:pt>
    <dgm:pt modelId="{7D26B8EC-E25A-4EF1-8E70-0031BCC51B38}" type="sibTrans" cxnId="{028948CB-258F-43A6-B2E2-AC093340F894}">
      <dgm:prSet/>
      <dgm:spPr/>
    </dgm:pt>
    <dgm:pt modelId="{52F609EA-69FB-4B24-8F56-51F372D671F3}" type="parTrans" cxnId="{028948CB-258F-43A6-B2E2-AC093340F894}">
      <dgm:prSet/>
      <dgm:spPr/>
    </dgm:pt>
    <dgm:pt modelId="{98317A01-CC99-4C12-8915-F884764BFF5D}">
      <dgm:prSet/>
      <dgm:spPr/>
      <dgm:t>
        <a:bodyPr/>
        <a:lstStyle/>
        <a:p>
          <a:r>
            <a:rPr lang="ru-RU" dirty="0" smtClean="0"/>
            <a:t>Содержание</a:t>
          </a:r>
          <a:endParaRPr lang="ru-RU" dirty="0"/>
        </a:p>
      </dgm:t>
    </dgm:pt>
    <dgm:pt modelId="{290DC428-D1EF-4D3A-A94C-DBF693BC6246}" type="sibTrans" cxnId="{09AC65D5-3D0C-4434-8B8F-9A0323949D9D}">
      <dgm:prSet/>
      <dgm:spPr/>
    </dgm:pt>
    <dgm:pt modelId="{6599A677-F99D-4291-AB7F-A6497CAB51B0}" type="parTrans" cxnId="{09AC65D5-3D0C-4434-8B8F-9A0323949D9D}">
      <dgm:prSet/>
      <dgm:spPr/>
    </dgm:pt>
    <dgm:pt modelId="{7F0E7803-52E1-461B-BEE1-A19CAF6FDE9F}">
      <dgm:prSet/>
      <dgm:spPr/>
      <dgm:t>
        <a:bodyPr/>
        <a:lstStyle/>
        <a:p>
          <a:r>
            <a:rPr lang="ru-RU" dirty="0" smtClean="0"/>
            <a:t>Кодирование</a:t>
          </a:r>
          <a:endParaRPr lang="ru-RU" dirty="0"/>
        </a:p>
      </dgm:t>
    </dgm:pt>
    <dgm:pt modelId="{B6B8CA0E-BF01-4070-AA39-F959D17C341F}" type="sibTrans" cxnId="{FE1F4C12-050D-47C5-8DB6-CABE3EC21129}">
      <dgm:prSet/>
      <dgm:spPr/>
    </dgm:pt>
    <dgm:pt modelId="{F475D41C-C99E-45E9-8780-86FDA0F816B3}" type="parTrans" cxnId="{FE1F4C12-050D-47C5-8DB6-CABE3EC21129}">
      <dgm:prSet/>
      <dgm:spPr/>
    </dgm:pt>
    <dgm:pt modelId="{DF36DFAC-F7C1-4435-B360-D0AEAD32E049}" type="pres">
      <dgm:prSet presAssocID="{5AD97B1E-845A-4C62-A0C7-9614D1AE911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1D08088E-B23E-40F9-99EE-96F81A32E16A}" type="pres">
      <dgm:prSet presAssocID="{5AD97B1E-845A-4C62-A0C7-9614D1AE911E}" presName="Name1" presStyleCnt="0"/>
      <dgm:spPr/>
    </dgm:pt>
    <dgm:pt modelId="{4145CEBD-8691-4A2D-A366-A66324CFC3D1}" type="pres">
      <dgm:prSet presAssocID="{5AD97B1E-845A-4C62-A0C7-9614D1AE911E}" presName="cycle" presStyleCnt="0"/>
      <dgm:spPr/>
    </dgm:pt>
    <dgm:pt modelId="{7D7DD51F-F338-4947-98EF-A47DF87B2AFA}" type="pres">
      <dgm:prSet presAssocID="{5AD97B1E-845A-4C62-A0C7-9614D1AE911E}" presName="srcNode" presStyleLbl="node1" presStyleIdx="0" presStyleCnt="5"/>
      <dgm:spPr/>
    </dgm:pt>
    <dgm:pt modelId="{8C01D6E2-5577-4ED9-BB5E-7A041C0C3795}" type="pres">
      <dgm:prSet presAssocID="{5AD97B1E-845A-4C62-A0C7-9614D1AE911E}" presName="conn" presStyleLbl="parChTrans1D2" presStyleIdx="0" presStyleCnt="1"/>
      <dgm:spPr/>
      <dgm:t>
        <a:bodyPr/>
        <a:lstStyle/>
        <a:p>
          <a:endParaRPr lang="ru-RU"/>
        </a:p>
      </dgm:t>
    </dgm:pt>
    <dgm:pt modelId="{12059332-98EF-49C4-AAE8-43ED40A06DD6}" type="pres">
      <dgm:prSet presAssocID="{5AD97B1E-845A-4C62-A0C7-9614D1AE911E}" presName="extraNode" presStyleLbl="node1" presStyleIdx="0" presStyleCnt="5"/>
      <dgm:spPr/>
    </dgm:pt>
    <dgm:pt modelId="{E3803F4A-A362-4AFD-B95A-38D03B4D32B3}" type="pres">
      <dgm:prSet presAssocID="{5AD97B1E-845A-4C62-A0C7-9614D1AE911E}" presName="dstNode" presStyleLbl="node1" presStyleIdx="0" presStyleCnt="5"/>
      <dgm:spPr/>
    </dgm:pt>
    <dgm:pt modelId="{1C30FF50-E21F-4760-8657-04B467FD611C}" type="pres">
      <dgm:prSet presAssocID="{C9CA4110-0E1D-4CCE-BF3D-E1512E63CD22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5C867-BF60-46E6-907E-E5E8E903329A}" type="pres">
      <dgm:prSet presAssocID="{C9CA4110-0E1D-4CCE-BF3D-E1512E63CD22}" presName="accent_1" presStyleCnt="0"/>
      <dgm:spPr/>
    </dgm:pt>
    <dgm:pt modelId="{8B85CEDC-9CA1-4F2B-ACA1-FCD1A194636A}" type="pres">
      <dgm:prSet presAssocID="{C9CA4110-0E1D-4CCE-BF3D-E1512E63CD22}" presName="accentRepeatNode" presStyleLbl="solidFgAcc1" presStyleIdx="0" presStyleCnt="5"/>
      <dgm:spPr/>
    </dgm:pt>
    <dgm:pt modelId="{F4587DDB-F399-4F8B-9485-CAA879A3D953}" type="pres">
      <dgm:prSet presAssocID="{7F0E7803-52E1-461B-BEE1-A19CAF6FDE9F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72D1A4-8D48-4C55-89B4-3EC67D824BEE}" type="pres">
      <dgm:prSet presAssocID="{7F0E7803-52E1-461B-BEE1-A19CAF6FDE9F}" presName="accent_2" presStyleCnt="0"/>
      <dgm:spPr/>
    </dgm:pt>
    <dgm:pt modelId="{684E5AA8-312E-44B3-9C97-81D4C12D43C5}" type="pres">
      <dgm:prSet presAssocID="{7F0E7803-52E1-461B-BEE1-A19CAF6FDE9F}" presName="accentRepeatNode" presStyleLbl="solidFgAcc1" presStyleIdx="1" presStyleCnt="5"/>
      <dgm:spPr/>
    </dgm:pt>
    <dgm:pt modelId="{3D476E24-D8DE-4EED-9D8E-24FEF7E43326}" type="pres">
      <dgm:prSet presAssocID="{98317A01-CC99-4C12-8915-F884764BFF5D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87622E-9DE5-4AE2-A9C8-988360527622}" type="pres">
      <dgm:prSet presAssocID="{98317A01-CC99-4C12-8915-F884764BFF5D}" presName="accent_3" presStyleCnt="0"/>
      <dgm:spPr/>
    </dgm:pt>
    <dgm:pt modelId="{678BB3E4-3C04-45EB-A12F-B7C706A2091F}" type="pres">
      <dgm:prSet presAssocID="{98317A01-CC99-4C12-8915-F884764BFF5D}" presName="accentRepeatNode" presStyleLbl="solidFgAcc1" presStyleIdx="2" presStyleCnt="5"/>
      <dgm:spPr/>
    </dgm:pt>
    <dgm:pt modelId="{701F8516-B620-474C-813E-F3EE17FBD91A}" type="pres">
      <dgm:prSet presAssocID="{225C2758-C175-4AF1-8A90-CDE6BCB1811F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3464EB-B6CE-45E8-896F-2B55A7B9A05E}" type="pres">
      <dgm:prSet presAssocID="{225C2758-C175-4AF1-8A90-CDE6BCB1811F}" presName="accent_4" presStyleCnt="0"/>
      <dgm:spPr/>
    </dgm:pt>
    <dgm:pt modelId="{22A3D909-44C9-476E-8604-DE4968909EF0}" type="pres">
      <dgm:prSet presAssocID="{225C2758-C175-4AF1-8A90-CDE6BCB1811F}" presName="accentRepeatNode" presStyleLbl="solidFgAcc1" presStyleIdx="3" presStyleCnt="5"/>
      <dgm:spPr/>
    </dgm:pt>
    <dgm:pt modelId="{AD5C3EFD-0582-4D07-8883-60FB4EED64EC}" type="pres">
      <dgm:prSet presAssocID="{06B40DE6-5DF1-4C63-AB9F-7C4A5BB659E6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599BD8-BCFC-4EE3-A64D-1CFCC8F62E1C}" type="pres">
      <dgm:prSet presAssocID="{06B40DE6-5DF1-4C63-AB9F-7C4A5BB659E6}" presName="accent_5" presStyleCnt="0"/>
      <dgm:spPr/>
    </dgm:pt>
    <dgm:pt modelId="{580C8722-CE0E-4814-8B9D-19F31D35D9A7}" type="pres">
      <dgm:prSet presAssocID="{06B40DE6-5DF1-4C63-AB9F-7C4A5BB659E6}" presName="accentRepeatNode" presStyleLbl="solidFgAcc1" presStyleIdx="4" presStyleCnt="5"/>
      <dgm:spPr/>
    </dgm:pt>
  </dgm:ptLst>
  <dgm:cxnLst>
    <dgm:cxn modelId="{7D374560-C0C3-4D13-A1EA-C0A57BDD5457}" type="presOf" srcId="{5AD97B1E-845A-4C62-A0C7-9614D1AE911E}" destId="{DF36DFAC-F7C1-4435-B360-D0AEAD32E049}" srcOrd="0" destOrd="0" presId="urn:microsoft.com/office/officeart/2008/layout/VerticalCurvedList"/>
    <dgm:cxn modelId="{DB3CBC3F-C826-41FC-A6E3-B8D75936DBE2}" type="presOf" srcId="{C9CA4110-0E1D-4CCE-BF3D-E1512E63CD22}" destId="{1C30FF50-E21F-4760-8657-04B467FD611C}" srcOrd="0" destOrd="0" presId="urn:microsoft.com/office/officeart/2008/layout/VerticalCurvedList"/>
    <dgm:cxn modelId="{6A37EF11-1FF1-4B97-8AEA-DC9BF07AE507}" srcId="{5AD97B1E-845A-4C62-A0C7-9614D1AE911E}" destId="{C9CA4110-0E1D-4CCE-BF3D-E1512E63CD22}" srcOrd="0" destOrd="0" parTransId="{7C79979C-B1E7-4369-9E93-C3F8BEF8BE33}" sibTransId="{8D19F292-DBEF-4B2C-AD26-2841752EC721}"/>
    <dgm:cxn modelId="{A7EE9A02-4EBA-4B5E-AB73-43990A502798}" srcId="{5AD97B1E-845A-4C62-A0C7-9614D1AE911E}" destId="{06B40DE6-5DF1-4C63-AB9F-7C4A5BB659E6}" srcOrd="4" destOrd="0" parTransId="{2071D68B-A47E-4189-A97C-7E2A795E908E}" sibTransId="{766B3395-2607-4126-8525-1C8F987F9958}"/>
    <dgm:cxn modelId="{905F1493-731F-4A67-AB97-66648CC3E183}" type="presOf" srcId="{7F0E7803-52E1-461B-BEE1-A19CAF6FDE9F}" destId="{F4587DDB-F399-4F8B-9485-CAA879A3D953}" srcOrd="0" destOrd="0" presId="urn:microsoft.com/office/officeart/2008/layout/VerticalCurvedList"/>
    <dgm:cxn modelId="{18E974B7-918A-4775-9E41-3BC8C489C450}" type="presOf" srcId="{8D19F292-DBEF-4B2C-AD26-2841752EC721}" destId="{8C01D6E2-5577-4ED9-BB5E-7A041C0C3795}" srcOrd="0" destOrd="0" presId="urn:microsoft.com/office/officeart/2008/layout/VerticalCurvedList"/>
    <dgm:cxn modelId="{028948CB-258F-43A6-B2E2-AC093340F894}" srcId="{5AD97B1E-845A-4C62-A0C7-9614D1AE911E}" destId="{225C2758-C175-4AF1-8A90-CDE6BCB1811F}" srcOrd="3" destOrd="0" parTransId="{52F609EA-69FB-4B24-8F56-51F372D671F3}" sibTransId="{7D26B8EC-E25A-4EF1-8E70-0031BCC51B38}"/>
    <dgm:cxn modelId="{4C30EEC6-ABE7-4286-A54B-5331D014716C}" type="presOf" srcId="{98317A01-CC99-4C12-8915-F884764BFF5D}" destId="{3D476E24-D8DE-4EED-9D8E-24FEF7E43326}" srcOrd="0" destOrd="0" presId="urn:microsoft.com/office/officeart/2008/layout/VerticalCurvedList"/>
    <dgm:cxn modelId="{FE1F4C12-050D-47C5-8DB6-CABE3EC21129}" srcId="{5AD97B1E-845A-4C62-A0C7-9614D1AE911E}" destId="{7F0E7803-52E1-461B-BEE1-A19CAF6FDE9F}" srcOrd="1" destOrd="0" parTransId="{F475D41C-C99E-45E9-8780-86FDA0F816B3}" sibTransId="{B6B8CA0E-BF01-4070-AA39-F959D17C341F}"/>
    <dgm:cxn modelId="{09AC65D5-3D0C-4434-8B8F-9A0323949D9D}" srcId="{5AD97B1E-845A-4C62-A0C7-9614D1AE911E}" destId="{98317A01-CC99-4C12-8915-F884764BFF5D}" srcOrd="2" destOrd="0" parTransId="{6599A677-F99D-4291-AB7F-A6497CAB51B0}" sibTransId="{290DC428-D1EF-4D3A-A94C-DBF693BC6246}"/>
    <dgm:cxn modelId="{157F739F-5E9F-42EB-BBF1-754087583122}" type="presOf" srcId="{06B40DE6-5DF1-4C63-AB9F-7C4A5BB659E6}" destId="{AD5C3EFD-0582-4D07-8883-60FB4EED64EC}" srcOrd="0" destOrd="0" presId="urn:microsoft.com/office/officeart/2008/layout/VerticalCurvedList"/>
    <dgm:cxn modelId="{AA12391F-5706-4C79-B766-1C431F6871DA}" type="presOf" srcId="{225C2758-C175-4AF1-8A90-CDE6BCB1811F}" destId="{701F8516-B620-474C-813E-F3EE17FBD91A}" srcOrd="0" destOrd="0" presId="urn:microsoft.com/office/officeart/2008/layout/VerticalCurvedList"/>
    <dgm:cxn modelId="{B5184041-A931-4E00-A4C9-A4B1947377F7}" type="presParOf" srcId="{DF36DFAC-F7C1-4435-B360-D0AEAD32E049}" destId="{1D08088E-B23E-40F9-99EE-96F81A32E16A}" srcOrd="0" destOrd="0" presId="urn:microsoft.com/office/officeart/2008/layout/VerticalCurvedList"/>
    <dgm:cxn modelId="{B9E550E6-1E38-47E7-BEE8-90D00CF5280A}" type="presParOf" srcId="{1D08088E-B23E-40F9-99EE-96F81A32E16A}" destId="{4145CEBD-8691-4A2D-A366-A66324CFC3D1}" srcOrd="0" destOrd="0" presId="urn:microsoft.com/office/officeart/2008/layout/VerticalCurvedList"/>
    <dgm:cxn modelId="{3A1F249B-9DBB-4085-A684-62FD66685CF5}" type="presParOf" srcId="{4145CEBD-8691-4A2D-A366-A66324CFC3D1}" destId="{7D7DD51F-F338-4947-98EF-A47DF87B2AFA}" srcOrd="0" destOrd="0" presId="urn:microsoft.com/office/officeart/2008/layout/VerticalCurvedList"/>
    <dgm:cxn modelId="{59F7B8D8-C935-44F8-9BEC-7912074141AD}" type="presParOf" srcId="{4145CEBD-8691-4A2D-A366-A66324CFC3D1}" destId="{8C01D6E2-5577-4ED9-BB5E-7A041C0C3795}" srcOrd="1" destOrd="0" presId="urn:microsoft.com/office/officeart/2008/layout/VerticalCurvedList"/>
    <dgm:cxn modelId="{5B7559D4-D4C3-425C-B467-2C3E5C47A80A}" type="presParOf" srcId="{4145CEBD-8691-4A2D-A366-A66324CFC3D1}" destId="{12059332-98EF-49C4-AAE8-43ED40A06DD6}" srcOrd="2" destOrd="0" presId="urn:microsoft.com/office/officeart/2008/layout/VerticalCurvedList"/>
    <dgm:cxn modelId="{8FB78598-330D-4E9D-B99D-2DF4C20D3870}" type="presParOf" srcId="{4145CEBD-8691-4A2D-A366-A66324CFC3D1}" destId="{E3803F4A-A362-4AFD-B95A-38D03B4D32B3}" srcOrd="3" destOrd="0" presId="urn:microsoft.com/office/officeart/2008/layout/VerticalCurvedList"/>
    <dgm:cxn modelId="{44912BCA-1A0B-43FA-AE35-57479EF46338}" type="presParOf" srcId="{1D08088E-B23E-40F9-99EE-96F81A32E16A}" destId="{1C30FF50-E21F-4760-8657-04B467FD611C}" srcOrd="1" destOrd="0" presId="urn:microsoft.com/office/officeart/2008/layout/VerticalCurvedList"/>
    <dgm:cxn modelId="{14ED10EA-2F22-4EE8-B349-FDC0350CA8A3}" type="presParOf" srcId="{1D08088E-B23E-40F9-99EE-96F81A32E16A}" destId="{8F75C867-BF60-46E6-907E-E5E8E903329A}" srcOrd="2" destOrd="0" presId="urn:microsoft.com/office/officeart/2008/layout/VerticalCurvedList"/>
    <dgm:cxn modelId="{D12D176C-6B81-42BA-B272-A59D1FBC1935}" type="presParOf" srcId="{8F75C867-BF60-46E6-907E-E5E8E903329A}" destId="{8B85CEDC-9CA1-4F2B-ACA1-FCD1A194636A}" srcOrd="0" destOrd="0" presId="urn:microsoft.com/office/officeart/2008/layout/VerticalCurvedList"/>
    <dgm:cxn modelId="{CB5E3F32-2A84-475D-9D6C-C7CD459C477D}" type="presParOf" srcId="{1D08088E-B23E-40F9-99EE-96F81A32E16A}" destId="{F4587DDB-F399-4F8B-9485-CAA879A3D953}" srcOrd="3" destOrd="0" presId="urn:microsoft.com/office/officeart/2008/layout/VerticalCurvedList"/>
    <dgm:cxn modelId="{AD593DC0-AB35-40DC-A2F6-9E3627AFC14D}" type="presParOf" srcId="{1D08088E-B23E-40F9-99EE-96F81A32E16A}" destId="{6572D1A4-8D48-4C55-89B4-3EC67D824BEE}" srcOrd="4" destOrd="0" presId="urn:microsoft.com/office/officeart/2008/layout/VerticalCurvedList"/>
    <dgm:cxn modelId="{3FF38722-9A56-4EBB-983E-8AC2FAF2403B}" type="presParOf" srcId="{6572D1A4-8D48-4C55-89B4-3EC67D824BEE}" destId="{684E5AA8-312E-44B3-9C97-81D4C12D43C5}" srcOrd="0" destOrd="0" presId="urn:microsoft.com/office/officeart/2008/layout/VerticalCurvedList"/>
    <dgm:cxn modelId="{E464083A-9B59-434D-9B00-E3A381A38D41}" type="presParOf" srcId="{1D08088E-B23E-40F9-99EE-96F81A32E16A}" destId="{3D476E24-D8DE-4EED-9D8E-24FEF7E43326}" srcOrd="5" destOrd="0" presId="urn:microsoft.com/office/officeart/2008/layout/VerticalCurvedList"/>
    <dgm:cxn modelId="{5BC151B6-3443-4AEA-A336-5578914CBD94}" type="presParOf" srcId="{1D08088E-B23E-40F9-99EE-96F81A32E16A}" destId="{3887622E-9DE5-4AE2-A9C8-988360527622}" srcOrd="6" destOrd="0" presId="urn:microsoft.com/office/officeart/2008/layout/VerticalCurvedList"/>
    <dgm:cxn modelId="{3D921740-DD4B-4822-B603-0E3E6F11E6CC}" type="presParOf" srcId="{3887622E-9DE5-4AE2-A9C8-988360527622}" destId="{678BB3E4-3C04-45EB-A12F-B7C706A2091F}" srcOrd="0" destOrd="0" presId="urn:microsoft.com/office/officeart/2008/layout/VerticalCurvedList"/>
    <dgm:cxn modelId="{8904AD5F-4F72-4FD7-8F59-2E97836B4F0F}" type="presParOf" srcId="{1D08088E-B23E-40F9-99EE-96F81A32E16A}" destId="{701F8516-B620-474C-813E-F3EE17FBD91A}" srcOrd="7" destOrd="0" presId="urn:microsoft.com/office/officeart/2008/layout/VerticalCurvedList"/>
    <dgm:cxn modelId="{C10B2EB8-B11A-4273-811C-0BA68F39CED2}" type="presParOf" srcId="{1D08088E-B23E-40F9-99EE-96F81A32E16A}" destId="{7D3464EB-B6CE-45E8-896F-2B55A7B9A05E}" srcOrd="8" destOrd="0" presId="urn:microsoft.com/office/officeart/2008/layout/VerticalCurvedList"/>
    <dgm:cxn modelId="{C90DE009-AFBB-4E8D-A35B-83AE77269D8F}" type="presParOf" srcId="{7D3464EB-B6CE-45E8-896F-2B55A7B9A05E}" destId="{22A3D909-44C9-476E-8604-DE4968909EF0}" srcOrd="0" destOrd="0" presId="urn:microsoft.com/office/officeart/2008/layout/VerticalCurvedList"/>
    <dgm:cxn modelId="{738AC865-1070-4F96-9DE9-8A7ED69ECD48}" type="presParOf" srcId="{1D08088E-B23E-40F9-99EE-96F81A32E16A}" destId="{AD5C3EFD-0582-4D07-8883-60FB4EED64EC}" srcOrd="9" destOrd="0" presId="urn:microsoft.com/office/officeart/2008/layout/VerticalCurvedList"/>
    <dgm:cxn modelId="{23230D3D-D898-49E1-A9E7-57EEE139493B}" type="presParOf" srcId="{1D08088E-B23E-40F9-99EE-96F81A32E16A}" destId="{5F599BD8-BCFC-4EE3-A64D-1CFCC8F62E1C}" srcOrd="10" destOrd="0" presId="urn:microsoft.com/office/officeart/2008/layout/VerticalCurvedList"/>
    <dgm:cxn modelId="{992E8B22-102E-4C14-A4AD-763FA6748CF7}" type="presParOf" srcId="{5F599BD8-BCFC-4EE3-A64D-1CFCC8F62E1C}" destId="{580C8722-CE0E-4814-8B9D-19F31D35D9A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AD97B1E-845A-4C62-A0C7-9614D1AE911E}" type="doc">
      <dgm:prSet loTypeId="urn:microsoft.com/office/officeart/2008/layout/VerticalCurv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F0E7803-52E1-461B-BEE1-A19CAF6FDE9F}">
      <dgm:prSet/>
      <dgm:spPr/>
      <dgm:t>
        <a:bodyPr/>
        <a:lstStyle/>
        <a:p>
          <a:r>
            <a:rPr lang="ru-RU" dirty="0" smtClean="0"/>
            <a:t>Работа в команде</a:t>
          </a:r>
          <a:endParaRPr lang="ru-RU" dirty="0"/>
        </a:p>
      </dgm:t>
    </dgm:pt>
    <dgm:pt modelId="{B6B8CA0E-BF01-4070-AA39-F959D17C341F}" type="sibTrans" cxnId="{FE1F4C12-050D-47C5-8DB6-CABE3EC21129}">
      <dgm:prSet/>
      <dgm:spPr/>
      <dgm:t>
        <a:bodyPr/>
        <a:lstStyle/>
        <a:p>
          <a:endParaRPr lang="ru-RU"/>
        </a:p>
      </dgm:t>
    </dgm:pt>
    <dgm:pt modelId="{F475D41C-C99E-45E9-8780-86FDA0F816B3}" type="parTrans" cxnId="{FE1F4C12-050D-47C5-8DB6-CABE3EC21129}">
      <dgm:prSet/>
      <dgm:spPr/>
      <dgm:t>
        <a:bodyPr/>
        <a:lstStyle/>
        <a:p>
          <a:endParaRPr lang="ru-RU"/>
        </a:p>
      </dgm:t>
    </dgm:pt>
    <dgm:pt modelId="{508E438B-0020-432E-861C-6B6E85FD99DB}">
      <dgm:prSet/>
      <dgm:spPr/>
      <dgm:t>
        <a:bodyPr/>
        <a:lstStyle/>
        <a:p>
          <a:r>
            <a:rPr lang="ru-RU" dirty="0" smtClean="0"/>
            <a:t>Участие в апелляциях</a:t>
          </a:r>
        </a:p>
      </dgm:t>
    </dgm:pt>
    <dgm:pt modelId="{C6CDEA3F-1C4B-461B-865B-20B4D91D96E2}" type="parTrans" cxnId="{D13E24A9-4FAD-44C7-B4B4-BAAC72ABA19D}">
      <dgm:prSet/>
      <dgm:spPr/>
      <dgm:t>
        <a:bodyPr/>
        <a:lstStyle/>
        <a:p>
          <a:endParaRPr lang="ru-RU"/>
        </a:p>
      </dgm:t>
    </dgm:pt>
    <dgm:pt modelId="{CB8D83E0-9EA5-4D35-A962-14032E93916E}" type="sibTrans" cxnId="{D13E24A9-4FAD-44C7-B4B4-BAAC72ABA19D}">
      <dgm:prSet/>
      <dgm:spPr/>
      <dgm:t>
        <a:bodyPr/>
        <a:lstStyle/>
        <a:p>
          <a:endParaRPr lang="ru-RU"/>
        </a:p>
      </dgm:t>
    </dgm:pt>
    <dgm:pt modelId="{21EDE2A3-61CC-4358-89CD-7BCE86C40CEC}">
      <dgm:prSet/>
      <dgm:spPr/>
      <dgm:t>
        <a:bodyPr/>
        <a:lstStyle/>
        <a:p>
          <a:r>
            <a:rPr lang="ru-RU" dirty="0" smtClean="0"/>
            <a:t>Самостоятельное обучение</a:t>
          </a:r>
        </a:p>
      </dgm:t>
    </dgm:pt>
    <dgm:pt modelId="{A5E53720-6AD6-4292-B25E-19BC6A44854B}" type="parTrans" cxnId="{A42FA162-59F7-4140-A060-5BFD82DF7A76}">
      <dgm:prSet/>
      <dgm:spPr/>
      <dgm:t>
        <a:bodyPr/>
        <a:lstStyle/>
        <a:p>
          <a:endParaRPr lang="ru-RU"/>
        </a:p>
      </dgm:t>
    </dgm:pt>
    <dgm:pt modelId="{B54F1075-81BB-431F-AEFF-569FC65BFA29}" type="sibTrans" cxnId="{A42FA162-59F7-4140-A060-5BFD82DF7A76}">
      <dgm:prSet/>
      <dgm:spPr/>
      <dgm:t>
        <a:bodyPr/>
        <a:lstStyle/>
        <a:p>
          <a:endParaRPr lang="ru-RU"/>
        </a:p>
      </dgm:t>
    </dgm:pt>
    <dgm:pt modelId="{DAEA95FE-29CE-44D0-822F-52773C87E5C8}">
      <dgm:prSet/>
      <dgm:spPr/>
      <dgm:t>
        <a:bodyPr/>
        <a:lstStyle/>
        <a:p>
          <a:r>
            <a:rPr lang="ru-RU" dirty="0" smtClean="0"/>
            <a:t>Индивидуальный темп</a:t>
          </a:r>
        </a:p>
      </dgm:t>
    </dgm:pt>
    <dgm:pt modelId="{96D28043-5B5A-4AD0-ADCE-34FA791404AC}" type="parTrans" cxnId="{E3666EB6-FB96-451A-9F2A-357D3F725304}">
      <dgm:prSet/>
      <dgm:spPr/>
      <dgm:t>
        <a:bodyPr/>
        <a:lstStyle/>
        <a:p>
          <a:endParaRPr lang="ru-RU"/>
        </a:p>
      </dgm:t>
    </dgm:pt>
    <dgm:pt modelId="{2382267A-E7FC-4F49-8D02-E41A2CC85789}" type="sibTrans" cxnId="{E3666EB6-FB96-451A-9F2A-357D3F725304}">
      <dgm:prSet/>
      <dgm:spPr/>
      <dgm:t>
        <a:bodyPr/>
        <a:lstStyle/>
        <a:p>
          <a:endParaRPr lang="ru-RU"/>
        </a:p>
      </dgm:t>
    </dgm:pt>
    <dgm:pt modelId="{7294FCEC-6CB4-4B58-86FF-DFCFD3A7E008}">
      <dgm:prSet/>
      <dgm:spPr/>
      <dgm:t>
        <a:bodyPr/>
        <a:lstStyle/>
        <a:p>
          <a:r>
            <a:rPr lang="ru-RU" dirty="0" smtClean="0"/>
            <a:t>Чёткие требования и сроки</a:t>
          </a:r>
        </a:p>
      </dgm:t>
    </dgm:pt>
    <dgm:pt modelId="{4B0B50F5-2B2E-4065-950E-F58556E2B150}" type="parTrans" cxnId="{00EAE318-944E-491F-BDD4-7FDC41149B23}">
      <dgm:prSet/>
      <dgm:spPr/>
      <dgm:t>
        <a:bodyPr/>
        <a:lstStyle/>
        <a:p>
          <a:endParaRPr lang="ru-RU"/>
        </a:p>
      </dgm:t>
    </dgm:pt>
    <dgm:pt modelId="{F1CA9025-C01F-4C87-96B7-CF59681BC662}" type="sibTrans" cxnId="{00EAE318-944E-491F-BDD4-7FDC41149B23}">
      <dgm:prSet/>
      <dgm:spPr/>
      <dgm:t>
        <a:bodyPr/>
        <a:lstStyle/>
        <a:p>
          <a:endParaRPr lang="ru-RU"/>
        </a:p>
      </dgm:t>
    </dgm:pt>
    <dgm:pt modelId="{DF36DFAC-F7C1-4435-B360-D0AEAD32E049}" type="pres">
      <dgm:prSet presAssocID="{5AD97B1E-845A-4C62-A0C7-9614D1AE911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1D08088E-B23E-40F9-99EE-96F81A32E16A}" type="pres">
      <dgm:prSet presAssocID="{5AD97B1E-845A-4C62-A0C7-9614D1AE911E}" presName="Name1" presStyleCnt="0"/>
      <dgm:spPr/>
    </dgm:pt>
    <dgm:pt modelId="{4145CEBD-8691-4A2D-A366-A66324CFC3D1}" type="pres">
      <dgm:prSet presAssocID="{5AD97B1E-845A-4C62-A0C7-9614D1AE911E}" presName="cycle" presStyleCnt="0"/>
      <dgm:spPr/>
    </dgm:pt>
    <dgm:pt modelId="{7D7DD51F-F338-4947-98EF-A47DF87B2AFA}" type="pres">
      <dgm:prSet presAssocID="{5AD97B1E-845A-4C62-A0C7-9614D1AE911E}" presName="srcNode" presStyleLbl="node1" presStyleIdx="0" presStyleCnt="5"/>
      <dgm:spPr/>
    </dgm:pt>
    <dgm:pt modelId="{8C01D6E2-5577-4ED9-BB5E-7A041C0C3795}" type="pres">
      <dgm:prSet presAssocID="{5AD97B1E-845A-4C62-A0C7-9614D1AE911E}" presName="conn" presStyleLbl="parChTrans1D2" presStyleIdx="0" presStyleCnt="1"/>
      <dgm:spPr/>
      <dgm:t>
        <a:bodyPr/>
        <a:lstStyle/>
        <a:p>
          <a:endParaRPr lang="ru-RU"/>
        </a:p>
      </dgm:t>
    </dgm:pt>
    <dgm:pt modelId="{12059332-98EF-49C4-AAE8-43ED40A06DD6}" type="pres">
      <dgm:prSet presAssocID="{5AD97B1E-845A-4C62-A0C7-9614D1AE911E}" presName="extraNode" presStyleLbl="node1" presStyleIdx="0" presStyleCnt="5"/>
      <dgm:spPr/>
    </dgm:pt>
    <dgm:pt modelId="{E3803F4A-A362-4AFD-B95A-38D03B4D32B3}" type="pres">
      <dgm:prSet presAssocID="{5AD97B1E-845A-4C62-A0C7-9614D1AE911E}" presName="dstNode" presStyleLbl="node1" presStyleIdx="0" presStyleCnt="5"/>
      <dgm:spPr/>
    </dgm:pt>
    <dgm:pt modelId="{8D15C88B-B29C-4635-9D21-70AB47E1A4F0}" type="pres">
      <dgm:prSet presAssocID="{7F0E7803-52E1-461B-BEE1-A19CAF6FDE9F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6F11A3-36A6-4939-96A6-10BFDBBD78FB}" type="pres">
      <dgm:prSet presAssocID="{7F0E7803-52E1-461B-BEE1-A19CAF6FDE9F}" presName="accent_1" presStyleCnt="0"/>
      <dgm:spPr/>
    </dgm:pt>
    <dgm:pt modelId="{684E5AA8-312E-44B3-9C97-81D4C12D43C5}" type="pres">
      <dgm:prSet presAssocID="{7F0E7803-52E1-461B-BEE1-A19CAF6FDE9F}" presName="accentRepeatNode" presStyleLbl="solidFgAcc1" presStyleIdx="0" presStyleCnt="5"/>
      <dgm:spPr/>
    </dgm:pt>
    <dgm:pt modelId="{D8590A2D-5D46-46FA-82E9-13685AD2317F}" type="pres">
      <dgm:prSet presAssocID="{508E438B-0020-432E-861C-6B6E85FD99DB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E36E38-4968-4EA2-A679-F2B6386E11BD}" type="pres">
      <dgm:prSet presAssocID="{508E438B-0020-432E-861C-6B6E85FD99DB}" presName="accent_2" presStyleCnt="0"/>
      <dgm:spPr/>
    </dgm:pt>
    <dgm:pt modelId="{6673EBFD-8D18-4325-8AA4-AA6D26C31283}" type="pres">
      <dgm:prSet presAssocID="{508E438B-0020-432E-861C-6B6E85FD99DB}" presName="accentRepeatNode" presStyleLbl="solidFgAcc1" presStyleIdx="1" presStyleCnt="5"/>
      <dgm:spPr/>
    </dgm:pt>
    <dgm:pt modelId="{A9700583-89DA-4997-BCE4-DCC2A6C6286D}" type="pres">
      <dgm:prSet presAssocID="{21EDE2A3-61CC-4358-89CD-7BCE86C40CEC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CF6A0A-28D4-41DE-AB5F-16CEBBBBBF56}" type="pres">
      <dgm:prSet presAssocID="{21EDE2A3-61CC-4358-89CD-7BCE86C40CEC}" presName="accent_3" presStyleCnt="0"/>
      <dgm:spPr/>
    </dgm:pt>
    <dgm:pt modelId="{D15AD2A2-8520-4422-AC15-1992FF14ED13}" type="pres">
      <dgm:prSet presAssocID="{21EDE2A3-61CC-4358-89CD-7BCE86C40CEC}" presName="accentRepeatNode" presStyleLbl="solidFgAcc1" presStyleIdx="2" presStyleCnt="5"/>
      <dgm:spPr/>
    </dgm:pt>
    <dgm:pt modelId="{B3D8147B-D206-4DFF-B685-F93A40C2ECBB}" type="pres">
      <dgm:prSet presAssocID="{DAEA95FE-29CE-44D0-822F-52773C87E5C8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3D7757-4D08-4F97-BB56-63AA6744FF61}" type="pres">
      <dgm:prSet presAssocID="{DAEA95FE-29CE-44D0-822F-52773C87E5C8}" presName="accent_4" presStyleCnt="0"/>
      <dgm:spPr/>
    </dgm:pt>
    <dgm:pt modelId="{ED8FF495-3948-4680-9CA7-3830DC796877}" type="pres">
      <dgm:prSet presAssocID="{DAEA95FE-29CE-44D0-822F-52773C87E5C8}" presName="accentRepeatNode" presStyleLbl="solidFgAcc1" presStyleIdx="3" presStyleCnt="5"/>
      <dgm:spPr/>
    </dgm:pt>
    <dgm:pt modelId="{1B65D51B-9A9B-4563-A2BE-5159632F6440}" type="pres">
      <dgm:prSet presAssocID="{7294FCEC-6CB4-4B58-86FF-DFCFD3A7E008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7CA387-A308-463C-AAA1-160B10461287}" type="pres">
      <dgm:prSet presAssocID="{7294FCEC-6CB4-4B58-86FF-DFCFD3A7E008}" presName="accent_5" presStyleCnt="0"/>
      <dgm:spPr/>
    </dgm:pt>
    <dgm:pt modelId="{71E9609A-E49C-4553-9A89-28A1800C5397}" type="pres">
      <dgm:prSet presAssocID="{7294FCEC-6CB4-4B58-86FF-DFCFD3A7E008}" presName="accentRepeatNode" presStyleLbl="solidFgAcc1" presStyleIdx="4" presStyleCnt="5"/>
      <dgm:spPr/>
    </dgm:pt>
  </dgm:ptLst>
  <dgm:cxnLst>
    <dgm:cxn modelId="{9BE71886-FBC7-4BDA-A32A-55C3BAEC215F}" type="presOf" srcId="{7F0E7803-52E1-461B-BEE1-A19CAF6FDE9F}" destId="{8D15C88B-B29C-4635-9D21-70AB47E1A4F0}" srcOrd="0" destOrd="0" presId="urn:microsoft.com/office/officeart/2008/layout/VerticalCurvedList"/>
    <dgm:cxn modelId="{0EEA76FA-2C31-4ED5-9DE2-5A3BDBB2F3A7}" type="presOf" srcId="{21EDE2A3-61CC-4358-89CD-7BCE86C40CEC}" destId="{A9700583-89DA-4997-BCE4-DCC2A6C6286D}" srcOrd="0" destOrd="0" presId="urn:microsoft.com/office/officeart/2008/layout/VerticalCurvedList"/>
    <dgm:cxn modelId="{F882FC22-92B2-40D5-B750-36AB39A89553}" type="presOf" srcId="{DAEA95FE-29CE-44D0-822F-52773C87E5C8}" destId="{B3D8147B-D206-4DFF-B685-F93A40C2ECBB}" srcOrd="0" destOrd="0" presId="urn:microsoft.com/office/officeart/2008/layout/VerticalCurvedList"/>
    <dgm:cxn modelId="{A42FA162-59F7-4140-A060-5BFD82DF7A76}" srcId="{5AD97B1E-845A-4C62-A0C7-9614D1AE911E}" destId="{21EDE2A3-61CC-4358-89CD-7BCE86C40CEC}" srcOrd="2" destOrd="0" parTransId="{A5E53720-6AD6-4292-B25E-19BC6A44854B}" sibTransId="{B54F1075-81BB-431F-AEFF-569FC65BFA29}"/>
    <dgm:cxn modelId="{2AB07626-6536-4045-ACCD-312C8DB3BF74}" type="presOf" srcId="{5AD97B1E-845A-4C62-A0C7-9614D1AE911E}" destId="{DF36DFAC-F7C1-4435-B360-D0AEAD32E049}" srcOrd="0" destOrd="0" presId="urn:microsoft.com/office/officeart/2008/layout/VerticalCurvedList"/>
    <dgm:cxn modelId="{8384DCEA-5231-4840-BBEC-E1848995D944}" type="presOf" srcId="{508E438B-0020-432E-861C-6B6E85FD99DB}" destId="{D8590A2D-5D46-46FA-82E9-13685AD2317F}" srcOrd="0" destOrd="0" presId="urn:microsoft.com/office/officeart/2008/layout/VerticalCurvedList"/>
    <dgm:cxn modelId="{8D50C041-EEE8-4DF4-8B00-C62598FC5DC3}" type="presOf" srcId="{7294FCEC-6CB4-4B58-86FF-DFCFD3A7E008}" destId="{1B65D51B-9A9B-4563-A2BE-5159632F6440}" srcOrd="0" destOrd="0" presId="urn:microsoft.com/office/officeart/2008/layout/VerticalCurvedList"/>
    <dgm:cxn modelId="{E3666EB6-FB96-451A-9F2A-357D3F725304}" srcId="{5AD97B1E-845A-4C62-A0C7-9614D1AE911E}" destId="{DAEA95FE-29CE-44D0-822F-52773C87E5C8}" srcOrd="3" destOrd="0" parTransId="{96D28043-5B5A-4AD0-ADCE-34FA791404AC}" sibTransId="{2382267A-E7FC-4F49-8D02-E41A2CC85789}"/>
    <dgm:cxn modelId="{00EAE318-944E-491F-BDD4-7FDC41149B23}" srcId="{5AD97B1E-845A-4C62-A0C7-9614D1AE911E}" destId="{7294FCEC-6CB4-4B58-86FF-DFCFD3A7E008}" srcOrd="4" destOrd="0" parTransId="{4B0B50F5-2B2E-4065-950E-F58556E2B150}" sibTransId="{F1CA9025-C01F-4C87-96B7-CF59681BC662}"/>
    <dgm:cxn modelId="{D13E24A9-4FAD-44C7-B4B4-BAAC72ABA19D}" srcId="{5AD97B1E-845A-4C62-A0C7-9614D1AE911E}" destId="{508E438B-0020-432E-861C-6B6E85FD99DB}" srcOrd="1" destOrd="0" parTransId="{C6CDEA3F-1C4B-461B-865B-20B4D91D96E2}" sibTransId="{CB8D83E0-9EA5-4D35-A962-14032E93916E}"/>
    <dgm:cxn modelId="{FE1F4C12-050D-47C5-8DB6-CABE3EC21129}" srcId="{5AD97B1E-845A-4C62-A0C7-9614D1AE911E}" destId="{7F0E7803-52E1-461B-BEE1-A19CAF6FDE9F}" srcOrd="0" destOrd="0" parTransId="{F475D41C-C99E-45E9-8780-86FDA0F816B3}" sibTransId="{B6B8CA0E-BF01-4070-AA39-F959D17C341F}"/>
    <dgm:cxn modelId="{AF4197AE-97BF-49E2-AA6B-E69535610341}" type="presOf" srcId="{B6B8CA0E-BF01-4070-AA39-F959D17C341F}" destId="{8C01D6E2-5577-4ED9-BB5E-7A041C0C3795}" srcOrd="0" destOrd="0" presId="urn:microsoft.com/office/officeart/2008/layout/VerticalCurvedList"/>
    <dgm:cxn modelId="{72068D97-A8D8-4C19-B462-57B0D18F90B5}" type="presParOf" srcId="{DF36DFAC-F7C1-4435-B360-D0AEAD32E049}" destId="{1D08088E-B23E-40F9-99EE-96F81A32E16A}" srcOrd="0" destOrd="0" presId="urn:microsoft.com/office/officeart/2008/layout/VerticalCurvedList"/>
    <dgm:cxn modelId="{32124CEA-913D-42FE-9EF1-8B15650C483C}" type="presParOf" srcId="{1D08088E-B23E-40F9-99EE-96F81A32E16A}" destId="{4145CEBD-8691-4A2D-A366-A66324CFC3D1}" srcOrd="0" destOrd="0" presId="urn:microsoft.com/office/officeart/2008/layout/VerticalCurvedList"/>
    <dgm:cxn modelId="{692194CF-BC8D-4144-88F4-F77C23A20110}" type="presParOf" srcId="{4145CEBD-8691-4A2D-A366-A66324CFC3D1}" destId="{7D7DD51F-F338-4947-98EF-A47DF87B2AFA}" srcOrd="0" destOrd="0" presId="urn:microsoft.com/office/officeart/2008/layout/VerticalCurvedList"/>
    <dgm:cxn modelId="{B968BC0E-F978-4267-9156-814BC9D5628B}" type="presParOf" srcId="{4145CEBD-8691-4A2D-A366-A66324CFC3D1}" destId="{8C01D6E2-5577-4ED9-BB5E-7A041C0C3795}" srcOrd="1" destOrd="0" presId="urn:microsoft.com/office/officeart/2008/layout/VerticalCurvedList"/>
    <dgm:cxn modelId="{8AF5B0C2-FCA7-4DAC-81A0-9D15130C8E47}" type="presParOf" srcId="{4145CEBD-8691-4A2D-A366-A66324CFC3D1}" destId="{12059332-98EF-49C4-AAE8-43ED40A06DD6}" srcOrd="2" destOrd="0" presId="urn:microsoft.com/office/officeart/2008/layout/VerticalCurvedList"/>
    <dgm:cxn modelId="{1777B393-D45D-4152-9784-D43FF7C2B31D}" type="presParOf" srcId="{4145CEBD-8691-4A2D-A366-A66324CFC3D1}" destId="{E3803F4A-A362-4AFD-B95A-38D03B4D32B3}" srcOrd="3" destOrd="0" presId="urn:microsoft.com/office/officeart/2008/layout/VerticalCurvedList"/>
    <dgm:cxn modelId="{EBAAD525-9F89-42E8-A1DD-CC63FDD4A696}" type="presParOf" srcId="{1D08088E-B23E-40F9-99EE-96F81A32E16A}" destId="{8D15C88B-B29C-4635-9D21-70AB47E1A4F0}" srcOrd="1" destOrd="0" presId="urn:microsoft.com/office/officeart/2008/layout/VerticalCurvedList"/>
    <dgm:cxn modelId="{30D2B60E-869E-4189-8B43-41A4276048E3}" type="presParOf" srcId="{1D08088E-B23E-40F9-99EE-96F81A32E16A}" destId="{736F11A3-36A6-4939-96A6-10BFDBBD78FB}" srcOrd="2" destOrd="0" presId="urn:microsoft.com/office/officeart/2008/layout/VerticalCurvedList"/>
    <dgm:cxn modelId="{77DEA374-7CED-44A1-BD7B-1626EF581531}" type="presParOf" srcId="{736F11A3-36A6-4939-96A6-10BFDBBD78FB}" destId="{684E5AA8-312E-44B3-9C97-81D4C12D43C5}" srcOrd="0" destOrd="0" presId="urn:microsoft.com/office/officeart/2008/layout/VerticalCurvedList"/>
    <dgm:cxn modelId="{7C6CC8CE-9A55-4D69-9FEF-F9595D17C28C}" type="presParOf" srcId="{1D08088E-B23E-40F9-99EE-96F81A32E16A}" destId="{D8590A2D-5D46-46FA-82E9-13685AD2317F}" srcOrd="3" destOrd="0" presId="urn:microsoft.com/office/officeart/2008/layout/VerticalCurvedList"/>
    <dgm:cxn modelId="{9AB3D0A6-B7D7-4E4D-A1AE-BCF5F662ABB4}" type="presParOf" srcId="{1D08088E-B23E-40F9-99EE-96F81A32E16A}" destId="{37E36E38-4968-4EA2-A679-F2B6386E11BD}" srcOrd="4" destOrd="0" presId="urn:microsoft.com/office/officeart/2008/layout/VerticalCurvedList"/>
    <dgm:cxn modelId="{867A83CB-8AC4-47EA-B367-7C3FDD898676}" type="presParOf" srcId="{37E36E38-4968-4EA2-A679-F2B6386E11BD}" destId="{6673EBFD-8D18-4325-8AA4-AA6D26C31283}" srcOrd="0" destOrd="0" presId="urn:microsoft.com/office/officeart/2008/layout/VerticalCurvedList"/>
    <dgm:cxn modelId="{92B9C92A-C309-4096-83A7-0E2F52EAE104}" type="presParOf" srcId="{1D08088E-B23E-40F9-99EE-96F81A32E16A}" destId="{A9700583-89DA-4997-BCE4-DCC2A6C6286D}" srcOrd="5" destOrd="0" presId="urn:microsoft.com/office/officeart/2008/layout/VerticalCurvedList"/>
    <dgm:cxn modelId="{02B08185-74AC-4DB0-B307-AD3069D17F31}" type="presParOf" srcId="{1D08088E-B23E-40F9-99EE-96F81A32E16A}" destId="{34CF6A0A-28D4-41DE-AB5F-16CEBBBBBF56}" srcOrd="6" destOrd="0" presId="urn:microsoft.com/office/officeart/2008/layout/VerticalCurvedList"/>
    <dgm:cxn modelId="{4B633A8F-8EFD-45DC-B16D-22FCD4614A57}" type="presParOf" srcId="{34CF6A0A-28D4-41DE-AB5F-16CEBBBBBF56}" destId="{D15AD2A2-8520-4422-AC15-1992FF14ED13}" srcOrd="0" destOrd="0" presId="urn:microsoft.com/office/officeart/2008/layout/VerticalCurvedList"/>
    <dgm:cxn modelId="{73E9AB06-C9DB-42AB-9854-88F7E2A7D195}" type="presParOf" srcId="{1D08088E-B23E-40F9-99EE-96F81A32E16A}" destId="{B3D8147B-D206-4DFF-B685-F93A40C2ECBB}" srcOrd="7" destOrd="0" presId="urn:microsoft.com/office/officeart/2008/layout/VerticalCurvedList"/>
    <dgm:cxn modelId="{DCCCB033-161F-4E9B-9A0C-C7933558DB64}" type="presParOf" srcId="{1D08088E-B23E-40F9-99EE-96F81A32E16A}" destId="{173D7757-4D08-4F97-BB56-63AA6744FF61}" srcOrd="8" destOrd="0" presId="urn:microsoft.com/office/officeart/2008/layout/VerticalCurvedList"/>
    <dgm:cxn modelId="{95EF47CB-A6B5-41FF-A954-26C3277F73C4}" type="presParOf" srcId="{173D7757-4D08-4F97-BB56-63AA6744FF61}" destId="{ED8FF495-3948-4680-9CA7-3830DC796877}" srcOrd="0" destOrd="0" presId="urn:microsoft.com/office/officeart/2008/layout/VerticalCurvedList"/>
    <dgm:cxn modelId="{4179494B-F5C5-40A6-B22C-1DC76839FF40}" type="presParOf" srcId="{1D08088E-B23E-40F9-99EE-96F81A32E16A}" destId="{1B65D51B-9A9B-4563-A2BE-5159632F6440}" srcOrd="9" destOrd="0" presId="urn:microsoft.com/office/officeart/2008/layout/VerticalCurvedList"/>
    <dgm:cxn modelId="{F82AAC9E-EE57-44F0-BD18-EF5CDD512C0F}" type="presParOf" srcId="{1D08088E-B23E-40F9-99EE-96F81A32E16A}" destId="{747CA387-A308-463C-AAA1-160B10461287}" srcOrd="10" destOrd="0" presId="urn:microsoft.com/office/officeart/2008/layout/VerticalCurvedList"/>
    <dgm:cxn modelId="{D3CD13C3-70B9-4B67-A5C9-79B705901025}" type="presParOf" srcId="{747CA387-A308-463C-AAA1-160B10461287}" destId="{71E9609A-E49C-4553-9A89-28A1800C539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AD97B1E-845A-4C62-A0C7-9614D1AE911E}" type="doc">
      <dgm:prSet loTypeId="urn:microsoft.com/office/officeart/2008/layout/VerticalCurv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F36DFAC-F7C1-4435-B360-D0AEAD32E049}" type="pres">
      <dgm:prSet presAssocID="{5AD97B1E-845A-4C62-A0C7-9614D1AE911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1D08088E-B23E-40F9-99EE-96F81A32E16A}" type="pres">
      <dgm:prSet presAssocID="{5AD97B1E-845A-4C62-A0C7-9614D1AE911E}" presName="Name1" presStyleCnt="0"/>
      <dgm:spPr/>
    </dgm:pt>
    <dgm:pt modelId="{4145CEBD-8691-4A2D-A366-A66324CFC3D1}" type="pres">
      <dgm:prSet presAssocID="{5AD97B1E-845A-4C62-A0C7-9614D1AE911E}" presName="cycle" presStyleCnt="0"/>
      <dgm:spPr/>
    </dgm:pt>
    <dgm:pt modelId="{7D7DD51F-F338-4947-98EF-A47DF87B2AFA}" type="pres">
      <dgm:prSet presAssocID="{5AD97B1E-845A-4C62-A0C7-9614D1AE911E}" presName="srcNode" presStyleLbl="node1" presStyleIdx="0" presStyleCnt="0"/>
      <dgm:spPr/>
    </dgm:pt>
    <dgm:pt modelId="{8C01D6E2-5577-4ED9-BB5E-7A041C0C3795}" type="pres">
      <dgm:prSet presAssocID="{5AD97B1E-845A-4C62-A0C7-9614D1AE911E}" presName="conn" presStyleLbl="parChTrans1D2" presStyleIdx="0" presStyleCnt="1"/>
      <dgm:spPr/>
      <dgm:t>
        <a:bodyPr/>
        <a:lstStyle/>
        <a:p>
          <a:endParaRPr lang="ru-RU"/>
        </a:p>
      </dgm:t>
    </dgm:pt>
    <dgm:pt modelId="{12059332-98EF-49C4-AAE8-43ED40A06DD6}" type="pres">
      <dgm:prSet presAssocID="{5AD97B1E-845A-4C62-A0C7-9614D1AE911E}" presName="extraNode" presStyleLbl="node1" presStyleIdx="0" presStyleCnt="0"/>
      <dgm:spPr/>
    </dgm:pt>
    <dgm:pt modelId="{E3803F4A-A362-4AFD-B95A-38D03B4D32B3}" type="pres">
      <dgm:prSet presAssocID="{5AD97B1E-845A-4C62-A0C7-9614D1AE911E}" presName="dstNode" presStyleLbl="node1" presStyleIdx="0" presStyleCnt="0"/>
      <dgm:spPr/>
    </dgm:pt>
  </dgm:ptLst>
  <dgm:cxnLst>
    <dgm:cxn modelId="{F24D63A9-217D-437F-B045-0E07AE158EA2}" type="presOf" srcId="{5AD97B1E-845A-4C62-A0C7-9614D1AE911E}" destId="{DF36DFAC-F7C1-4435-B360-D0AEAD32E049}" srcOrd="0" destOrd="0" presId="urn:microsoft.com/office/officeart/2008/layout/VerticalCurvedList"/>
    <dgm:cxn modelId="{0122F70C-D2B4-4C1D-89AC-D70770F9EA4D}" type="presParOf" srcId="{DF36DFAC-F7C1-4435-B360-D0AEAD32E049}" destId="{1D08088E-B23E-40F9-99EE-96F81A32E16A}" srcOrd="0" destOrd="0" presId="urn:microsoft.com/office/officeart/2008/layout/VerticalCurvedList"/>
    <dgm:cxn modelId="{6460B925-E1D9-4CD6-8DDE-2022553D3A1F}" type="presParOf" srcId="{1D08088E-B23E-40F9-99EE-96F81A32E16A}" destId="{4145CEBD-8691-4A2D-A366-A66324CFC3D1}" srcOrd="0" destOrd="0" presId="urn:microsoft.com/office/officeart/2008/layout/VerticalCurvedList"/>
    <dgm:cxn modelId="{CECD8468-0771-4E75-BCA3-C0FA8BC92B56}" type="presParOf" srcId="{4145CEBD-8691-4A2D-A366-A66324CFC3D1}" destId="{7D7DD51F-F338-4947-98EF-A47DF87B2AFA}" srcOrd="0" destOrd="0" presId="urn:microsoft.com/office/officeart/2008/layout/VerticalCurvedList"/>
    <dgm:cxn modelId="{BB81B0CF-1400-4A1E-AA0D-7AD931590872}" type="presParOf" srcId="{4145CEBD-8691-4A2D-A366-A66324CFC3D1}" destId="{8C01D6E2-5577-4ED9-BB5E-7A041C0C3795}" srcOrd="1" destOrd="0" presId="urn:microsoft.com/office/officeart/2008/layout/VerticalCurvedList"/>
    <dgm:cxn modelId="{5468ECE5-2E4E-44DF-B350-535998A66266}" type="presParOf" srcId="{4145CEBD-8691-4A2D-A366-A66324CFC3D1}" destId="{12059332-98EF-49C4-AAE8-43ED40A06DD6}" srcOrd="2" destOrd="0" presId="urn:microsoft.com/office/officeart/2008/layout/VerticalCurvedList"/>
    <dgm:cxn modelId="{5145A913-F849-43F5-B84D-56DF1306275D}" type="presParOf" srcId="{4145CEBD-8691-4A2D-A366-A66324CFC3D1}" destId="{E3803F4A-A362-4AFD-B95A-38D03B4D32B3}" srcOrd="3" destOrd="0" presId="urn:microsoft.com/office/officeart/2008/layout/VerticalCurvedList"/>
  </dgm:cxnLst>
  <dgm:bg>
    <a:blipFill>
      <a:blip xmlns:r="http://schemas.openxmlformats.org/officeDocument/2006/relationships" r:embed="rId1"/>
      <a:stretch>
        <a:fillRect/>
      </a:stretch>
    </a:blip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C01D6E2-5577-4ED9-BB5E-7A041C0C3795}">
      <dsp:nvSpPr>
        <dsp:cNvPr id="0" name=""/>
        <dsp:cNvSpPr/>
      </dsp:nvSpPr>
      <dsp:spPr>
        <a:xfrm>
          <a:off x="-5116992" y="-783865"/>
          <a:ext cx="6093694" cy="6093694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30FF50-E21F-4760-8657-04B467FD611C}">
      <dsp:nvSpPr>
        <dsp:cNvPr id="0" name=""/>
        <dsp:cNvSpPr/>
      </dsp:nvSpPr>
      <dsp:spPr>
        <a:xfrm>
          <a:off x="370401" y="244622"/>
          <a:ext cx="7802801" cy="47649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78217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Выбор информации</a:t>
          </a:r>
          <a:endParaRPr lang="ru-RU" sz="2500" kern="1200" dirty="0"/>
        </a:p>
      </dsp:txBody>
      <dsp:txXfrm>
        <a:off x="370401" y="244622"/>
        <a:ext cx="7802801" cy="476493"/>
      </dsp:txXfrm>
    </dsp:sp>
    <dsp:sp modelId="{8B85CEDC-9CA1-4F2B-ACA1-FCD1A194636A}">
      <dsp:nvSpPr>
        <dsp:cNvPr id="0" name=""/>
        <dsp:cNvSpPr/>
      </dsp:nvSpPr>
      <dsp:spPr>
        <a:xfrm>
          <a:off x="66507" y="178775"/>
          <a:ext cx="595616" cy="5956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CD20129-9878-477D-B9F2-D891E71D43C5}">
      <dsp:nvSpPr>
        <dsp:cNvPr id="0" name=""/>
        <dsp:cNvSpPr/>
      </dsp:nvSpPr>
      <dsp:spPr>
        <a:xfrm>
          <a:off x="756263" y="952986"/>
          <a:ext cx="7410853" cy="47649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78217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Составление </a:t>
          </a:r>
          <a:r>
            <a:rPr lang="ru-RU" sz="2500" kern="1200" dirty="0" err="1" smtClean="0"/>
            <a:t>интеллект-карт</a:t>
          </a:r>
          <a:endParaRPr lang="ru-RU" sz="2500" kern="1200" dirty="0"/>
        </a:p>
      </dsp:txBody>
      <dsp:txXfrm>
        <a:off x="756263" y="952986"/>
        <a:ext cx="7410853" cy="476493"/>
      </dsp:txXfrm>
    </dsp:sp>
    <dsp:sp modelId="{7A4F7542-C7E6-4431-B170-66A163854C9B}">
      <dsp:nvSpPr>
        <dsp:cNvPr id="0" name=""/>
        <dsp:cNvSpPr/>
      </dsp:nvSpPr>
      <dsp:spPr>
        <a:xfrm>
          <a:off x="458455" y="893425"/>
          <a:ext cx="595616" cy="5956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ED9FD80-1821-47A5-950D-7EEF0ED4E560}">
      <dsp:nvSpPr>
        <dsp:cNvPr id="0" name=""/>
        <dsp:cNvSpPr/>
      </dsp:nvSpPr>
      <dsp:spPr>
        <a:xfrm>
          <a:off x="935492" y="1667636"/>
          <a:ext cx="7231625" cy="47649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78217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Видеосъёмка «</a:t>
          </a:r>
          <a:r>
            <a:rPr lang="ru-RU" sz="2500" kern="1200" dirty="0" err="1" smtClean="0"/>
            <a:t>Объясняшек</a:t>
          </a:r>
          <a:r>
            <a:rPr lang="ru-RU" sz="2500" kern="1200" dirty="0" smtClean="0"/>
            <a:t>»</a:t>
          </a:r>
          <a:endParaRPr lang="ru-RU" sz="2500" kern="1200" dirty="0"/>
        </a:p>
      </dsp:txBody>
      <dsp:txXfrm>
        <a:off x="935492" y="1667636"/>
        <a:ext cx="7231625" cy="476493"/>
      </dsp:txXfrm>
    </dsp:sp>
    <dsp:sp modelId="{98D8080E-48AA-4EEB-8CE4-CF07D7659D28}">
      <dsp:nvSpPr>
        <dsp:cNvPr id="0" name=""/>
        <dsp:cNvSpPr/>
      </dsp:nvSpPr>
      <dsp:spPr>
        <a:xfrm>
          <a:off x="637683" y="1608074"/>
          <a:ext cx="595616" cy="5956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1BADBC1-B9FD-4E33-8FB4-07F486BE2A24}">
      <dsp:nvSpPr>
        <dsp:cNvPr id="0" name=""/>
        <dsp:cNvSpPr/>
      </dsp:nvSpPr>
      <dsp:spPr>
        <a:xfrm>
          <a:off x="935492" y="2381833"/>
          <a:ext cx="7231625" cy="47649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78217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Изучение </a:t>
          </a:r>
          <a:r>
            <a:rPr lang="en-US" sz="2500" kern="1200" dirty="0" smtClean="0"/>
            <a:t>HTML </a:t>
          </a:r>
          <a:r>
            <a:rPr lang="ru-RU" sz="2500" kern="1200" dirty="0" smtClean="0"/>
            <a:t>и </a:t>
          </a:r>
          <a:r>
            <a:rPr lang="en-US" sz="2500" kern="1200" dirty="0" smtClean="0"/>
            <a:t>CSS</a:t>
          </a:r>
          <a:endParaRPr lang="ru-RU" sz="2500" kern="1200" dirty="0"/>
        </a:p>
      </dsp:txBody>
      <dsp:txXfrm>
        <a:off x="935492" y="2381833"/>
        <a:ext cx="7231625" cy="476493"/>
      </dsp:txXfrm>
    </dsp:sp>
    <dsp:sp modelId="{58110881-A552-4CEE-813A-186537124BE2}">
      <dsp:nvSpPr>
        <dsp:cNvPr id="0" name=""/>
        <dsp:cNvSpPr/>
      </dsp:nvSpPr>
      <dsp:spPr>
        <a:xfrm>
          <a:off x="637683" y="2322271"/>
          <a:ext cx="595616" cy="5956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49D0D47-C3EE-4D5B-AD29-0A748BFD281B}">
      <dsp:nvSpPr>
        <dsp:cNvPr id="0" name=""/>
        <dsp:cNvSpPr/>
      </dsp:nvSpPr>
      <dsp:spPr>
        <a:xfrm>
          <a:off x="756263" y="3096482"/>
          <a:ext cx="7410853" cy="47649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78217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Изучение законов дизайна и </a:t>
          </a:r>
          <a:r>
            <a:rPr lang="ru-RU" sz="2500" kern="1200" dirty="0" err="1" smtClean="0"/>
            <a:t>юзабилити</a:t>
          </a:r>
          <a:endParaRPr lang="ru-RU" sz="2500" kern="1200" dirty="0"/>
        </a:p>
      </dsp:txBody>
      <dsp:txXfrm>
        <a:off x="756263" y="3096482"/>
        <a:ext cx="7410853" cy="476493"/>
      </dsp:txXfrm>
    </dsp:sp>
    <dsp:sp modelId="{60830EE8-5DF4-478E-B32F-50243B867148}">
      <dsp:nvSpPr>
        <dsp:cNvPr id="0" name=""/>
        <dsp:cNvSpPr/>
      </dsp:nvSpPr>
      <dsp:spPr>
        <a:xfrm>
          <a:off x="458455" y="3036921"/>
          <a:ext cx="595616" cy="5956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7F22C76-B090-4478-B9ED-B3B6E7F1671D}">
      <dsp:nvSpPr>
        <dsp:cNvPr id="0" name=""/>
        <dsp:cNvSpPr/>
      </dsp:nvSpPr>
      <dsp:spPr>
        <a:xfrm>
          <a:off x="364315" y="3811132"/>
          <a:ext cx="7802801" cy="47649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78217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Разработка шаблона сайта</a:t>
          </a:r>
          <a:endParaRPr lang="ru-RU" sz="2500" kern="1200" dirty="0"/>
        </a:p>
      </dsp:txBody>
      <dsp:txXfrm>
        <a:off x="364315" y="3811132"/>
        <a:ext cx="7802801" cy="476493"/>
      </dsp:txXfrm>
    </dsp:sp>
    <dsp:sp modelId="{1B92BDB0-D614-4F1A-BEBD-4F2FBB0DF660}">
      <dsp:nvSpPr>
        <dsp:cNvPr id="0" name=""/>
        <dsp:cNvSpPr/>
      </dsp:nvSpPr>
      <dsp:spPr>
        <a:xfrm>
          <a:off x="66507" y="3751570"/>
          <a:ext cx="595616" cy="5956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C01D6E2-5577-4ED9-BB5E-7A041C0C3795}">
      <dsp:nvSpPr>
        <dsp:cNvPr id="0" name=""/>
        <dsp:cNvSpPr/>
      </dsp:nvSpPr>
      <dsp:spPr>
        <a:xfrm>
          <a:off x="-5116992" y="-783865"/>
          <a:ext cx="6093694" cy="6093694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30FF50-E21F-4760-8657-04B467FD611C}">
      <dsp:nvSpPr>
        <dsp:cNvPr id="0" name=""/>
        <dsp:cNvSpPr/>
      </dsp:nvSpPr>
      <dsp:spPr>
        <a:xfrm>
          <a:off x="427226" y="282782"/>
          <a:ext cx="7739890" cy="56592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49204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smtClean="0"/>
            <a:t>Дизайн</a:t>
          </a:r>
          <a:endParaRPr lang="ru-RU" sz="2900" kern="1200" dirty="0"/>
        </a:p>
      </dsp:txBody>
      <dsp:txXfrm>
        <a:off x="427226" y="282782"/>
        <a:ext cx="7739890" cy="565926"/>
      </dsp:txXfrm>
    </dsp:sp>
    <dsp:sp modelId="{8B85CEDC-9CA1-4F2B-ACA1-FCD1A194636A}">
      <dsp:nvSpPr>
        <dsp:cNvPr id="0" name=""/>
        <dsp:cNvSpPr/>
      </dsp:nvSpPr>
      <dsp:spPr>
        <a:xfrm>
          <a:off x="73522" y="212041"/>
          <a:ext cx="707408" cy="7074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4587DDB-F399-4F8B-9485-CAA879A3D953}">
      <dsp:nvSpPr>
        <dsp:cNvPr id="0" name=""/>
        <dsp:cNvSpPr/>
      </dsp:nvSpPr>
      <dsp:spPr>
        <a:xfrm>
          <a:off x="832752" y="1131400"/>
          <a:ext cx="7334364" cy="56592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49204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Кодирование</a:t>
          </a:r>
          <a:endParaRPr lang="ru-RU" sz="2900" kern="1200" dirty="0"/>
        </a:p>
      </dsp:txBody>
      <dsp:txXfrm>
        <a:off x="832752" y="1131400"/>
        <a:ext cx="7334364" cy="565926"/>
      </dsp:txXfrm>
    </dsp:sp>
    <dsp:sp modelId="{684E5AA8-312E-44B3-9C97-81D4C12D43C5}">
      <dsp:nvSpPr>
        <dsp:cNvPr id="0" name=""/>
        <dsp:cNvSpPr/>
      </dsp:nvSpPr>
      <dsp:spPr>
        <a:xfrm>
          <a:off x="479048" y="1060659"/>
          <a:ext cx="707408" cy="7074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D476E24-D8DE-4EED-9D8E-24FEF7E43326}">
      <dsp:nvSpPr>
        <dsp:cNvPr id="0" name=""/>
        <dsp:cNvSpPr/>
      </dsp:nvSpPr>
      <dsp:spPr>
        <a:xfrm>
          <a:off x="957216" y="1980018"/>
          <a:ext cx="7209900" cy="56592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49204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Содержание</a:t>
          </a:r>
          <a:endParaRPr lang="ru-RU" sz="2900" kern="1200" dirty="0"/>
        </a:p>
      </dsp:txBody>
      <dsp:txXfrm>
        <a:off x="957216" y="1980018"/>
        <a:ext cx="7209900" cy="565926"/>
      </dsp:txXfrm>
    </dsp:sp>
    <dsp:sp modelId="{678BB3E4-3C04-45EB-A12F-B7C706A2091F}">
      <dsp:nvSpPr>
        <dsp:cNvPr id="0" name=""/>
        <dsp:cNvSpPr/>
      </dsp:nvSpPr>
      <dsp:spPr>
        <a:xfrm>
          <a:off x="603512" y="1909277"/>
          <a:ext cx="707408" cy="7074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01F8516-B620-474C-813E-F3EE17FBD91A}">
      <dsp:nvSpPr>
        <dsp:cNvPr id="0" name=""/>
        <dsp:cNvSpPr/>
      </dsp:nvSpPr>
      <dsp:spPr>
        <a:xfrm>
          <a:off x="832752" y="2828636"/>
          <a:ext cx="7334364" cy="56592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49204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Грамматика</a:t>
          </a:r>
          <a:endParaRPr lang="ru-RU" sz="2900" kern="1200" dirty="0"/>
        </a:p>
      </dsp:txBody>
      <dsp:txXfrm>
        <a:off x="832752" y="2828636"/>
        <a:ext cx="7334364" cy="565926"/>
      </dsp:txXfrm>
    </dsp:sp>
    <dsp:sp modelId="{22A3D909-44C9-476E-8604-DE4968909EF0}">
      <dsp:nvSpPr>
        <dsp:cNvPr id="0" name=""/>
        <dsp:cNvSpPr/>
      </dsp:nvSpPr>
      <dsp:spPr>
        <a:xfrm>
          <a:off x="479048" y="2757895"/>
          <a:ext cx="707408" cy="7074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D5C3EFD-0582-4D07-8883-60FB4EED64EC}">
      <dsp:nvSpPr>
        <dsp:cNvPr id="0" name=""/>
        <dsp:cNvSpPr/>
      </dsp:nvSpPr>
      <dsp:spPr>
        <a:xfrm>
          <a:off x="427226" y="3677254"/>
          <a:ext cx="7739890" cy="56592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49204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Общая привлекательность</a:t>
          </a:r>
          <a:endParaRPr lang="ru-RU" sz="2900" kern="1200" dirty="0"/>
        </a:p>
      </dsp:txBody>
      <dsp:txXfrm>
        <a:off x="427226" y="3677254"/>
        <a:ext cx="7739890" cy="565926"/>
      </dsp:txXfrm>
    </dsp:sp>
    <dsp:sp modelId="{580C8722-CE0E-4814-8B9D-19F31D35D9A7}">
      <dsp:nvSpPr>
        <dsp:cNvPr id="0" name=""/>
        <dsp:cNvSpPr/>
      </dsp:nvSpPr>
      <dsp:spPr>
        <a:xfrm>
          <a:off x="73522" y="3606513"/>
          <a:ext cx="707408" cy="7074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C01D6E2-5577-4ED9-BB5E-7A041C0C3795}">
      <dsp:nvSpPr>
        <dsp:cNvPr id="0" name=""/>
        <dsp:cNvSpPr/>
      </dsp:nvSpPr>
      <dsp:spPr>
        <a:xfrm>
          <a:off x="-5116992" y="-783865"/>
          <a:ext cx="6093694" cy="6093694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15C88B-B29C-4635-9D21-70AB47E1A4F0}">
      <dsp:nvSpPr>
        <dsp:cNvPr id="0" name=""/>
        <dsp:cNvSpPr/>
      </dsp:nvSpPr>
      <dsp:spPr>
        <a:xfrm>
          <a:off x="427226" y="282782"/>
          <a:ext cx="7739890" cy="56592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49204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Работа в команде</a:t>
          </a:r>
          <a:endParaRPr lang="ru-RU" sz="2900" kern="1200" dirty="0"/>
        </a:p>
      </dsp:txBody>
      <dsp:txXfrm>
        <a:off x="427226" y="282782"/>
        <a:ext cx="7739890" cy="565926"/>
      </dsp:txXfrm>
    </dsp:sp>
    <dsp:sp modelId="{684E5AA8-312E-44B3-9C97-81D4C12D43C5}">
      <dsp:nvSpPr>
        <dsp:cNvPr id="0" name=""/>
        <dsp:cNvSpPr/>
      </dsp:nvSpPr>
      <dsp:spPr>
        <a:xfrm>
          <a:off x="73522" y="212041"/>
          <a:ext cx="707408" cy="7074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8590A2D-5D46-46FA-82E9-13685AD2317F}">
      <dsp:nvSpPr>
        <dsp:cNvPr id="0" name=""/>
        <dsp:cNvSpPr/>
      </dsp:nvSpPr>
      <dsp:spPr>
        <a:xfrm>
          <a:off x="832752" y="1131400"/>
          <a:ext cx="7334364" cy="56592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49204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Участие в апелляциях</a:t>
          </a:r>
        </a:p>
      </dsp:txBody>
      <dsp:txXfrm>
        <a:off x="832752" y="1131400"/>
        <a:ext cx="7334364" cy="565926"/>
      </dsp:txXfrm>
    </dsp:sp>
    <dsp:sp modelId="{6673EBFD-8D18-4325-8AA4-AA6D26C31283}">
      <dsp:nvSpPr>
        <dsp:cNvPr id="0" name=""/>
        <dsp:cNvSpPr/>
      </dsp:nvSpPr>
      <dsp:spPr>
        <a:xfrm>
          <a:off x="479048" y="1060659"/>
          <a:ext cx="707408" cy="7074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9700583-89DA-4997-BCE4-DCC2A6C6286D}">
      <dsp:nvSpPr>
        <dsp:cNvPr id="0" name=""/>
        <dsp:cNvSpPr/>
      </dsp:nvSpPr>
      <dsp:spPr>
        <a:xfrm>
          <a:off x="957216" y="1980018"/>
          <a:ext cx="7209900" cy="56592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49204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Самостоятельное обучение</a:t>
          </a:r>
        </a:p>
      </dsp:txBody>
      <dsp:txXfrm>
        <a:off x="957216" y="1980018"/>
        <a:ext cx="7209900" cy="565926"/>
      </dsp:txXfrm>
    </dsp:sp>
    <dsp:sp modelId="{D15AD2A2-8520-4422-AC15-1992FF14ED13}">
      <dsp:nvSpPr>
        <dsp:cNvPr id="0" name=""/>
        <dsp:cNvSpPr/>
      </dsp:nvSpPr>
      <dsp:spPr>
        <a:xfrm>
          <a:off x="603512" y="1909277"/>
          <a:ext cx="707408" cy="7074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3D8147B-D206-4DFF-B685-F93A40C2ECBB}">
      <dsp:nvSpPr>
        <dsp:cNvPr id="0" name=""/>
        <dsp:cNvSpPr/>
      </dsp:nvSpPr>
      <dsp:spPr>
        <a:xfrm>
          <a:off x="832752" y="2828636"/>
          <a:ext cx="7334364" cy="56592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49204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Индивидуальный темп</a:t>
          </a:r>
        </a:p>
      </dsp:txBody>
      <dsp:txXfrm>
        <a:off x="832752" y="2828636"/>
        <a:ext cx="7334364" cy="565926"/>
      </dsp:txXfrm>
    </dsp:sp>
    <dsp:sp modelId="{ED8FF495-3948-4680-9CA7-3830DC796877}">
      <dsp:nvSpPr>
        <dsp:cNvPr id="0" name=""/>
        <dsp:cNvSpPr/>
      </dsp:nvSpPr>
      <dsp:spPr>
        <a:xfrm>
          <a:off x="479048" y="2757895"/>
          <a:ext cx="707408" cy="7074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B65D51B-9A9B-4563-A2BE-5159632F6440}">
      <dsp:nvSpPr>
        <dsp:cNvPr id="0" name=""/>
        <dsp:cNvSpPr/>
      </dsp:nvSpPr>
      <dsp:spPr>
        <a:xfrm>
          <a:off x="427226" y="3677254"/>
          <a:ext cx="7739890" cy="56592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49204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Чёткие требования и сроки</a:t>
          </a:r>
        </a:p>
      </dsp:txBody>
      <dsp:txXfrm>
        <a:off x="427226" y="3677254"/>
        <a:ext cx="7739890" cy="565926"/>
      </dsp:txXfrm>
    </dsp:sp>
    <dsp:sp modelId="{71E9609A-E49C-4553-9A89-28A1800C5397}">
      <dsp:nvSpPr>
        <dsp:cNvPr id="0" name=""/>
        <dsp:cNvSpPr/>
      </dsp:nvSpPr>
      <dsp:spPr>
        <a:xfrm>
          <a:off x="73522" y="3606513"/>
          <a:ext cx="707408" cy="7074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FB0C-47CA-4867-84D4-4750849B782D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DBBED-C32B-40E7-8739-8F9FE8379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FB0C-47CA-4867-84D4-4750849B782D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DBBED-C32B-40E7-8739-8F9FE8379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FB0C-47CA-4867-84D4-4750849B782D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DBBED-C32B-40E7-8739-8F9FE8379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FB0C-47CA-4867-84D4-4750849B782D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DBBED-C32B-40E7-8739-8F9FE8379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FB0C-47CA-4867-84D4-4750849B782D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DBBED-C32B-40E7-8739-8F9FE8379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FB0C-47CA-4867-84D4-4750849B782D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DBBED-C32B-40E7-8739-8F9FE8379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FB0C-47CA-4867-84D4-4750849B782D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DBBED-C32B-40E7-8739-8F9FE8379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FB0C-47CA-4867-84D4-4750849B782D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DBBED-C32B-40E7-8739-8F9FE8379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FB0C-47CA-4867-84D4-4750849B782D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DBBED-C32B-40E7-8739-8F9FE8379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FB0C-47CA-4867-84D4-4750849B782D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DBBED-C32B-40E7-8739-8F9FE8379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FB0C-47CA-4867-84D4-4750849B782D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DBBED-C32B-40E7-8739-8F9FE8379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FFB0C-47CA-4867-84D4-4750849B782D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DBBED-C32B-40E7-8739-8F9FE8379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k16-omsk.ru/project/zdorovie/index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  <a:t>Здоровье программиста</a:t>
            </a:r>
            <a:endParaRPr lang="ru-RU" sz="5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Сайт для тех, кто много времени проводит за компьютером и </a:t>
            </a:r>
            <a:r>
              <a:rPr lang="ru-RU" dirty="0" err="1" smtClean="0"/>
              <a:t>гаджетами</a:t>
            </a:r>
            <a:endParaRPr lang="ru-RU" dirty="0"/>
          </a:p>
        </p:txBody>
      </p:sp>
      <p:pic>
        <p:nvPicPr>
          <p:cNvPr id="4" name="Рисунок 3" descr="hea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404664"/>
            <a:ext cx="9136511" cy="60579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Прямая соединительная линия 22"/>
          <p:cNvCxnSpPr>
            <a:stCxn id="9" idx="0"/>
          </p:cNvCxnSpPr>
          <p:nvPr/>
        </p:nvCxnSpPr>
        <p:spPr>
          <a:xfrm rot="5400000" flipH="1" flipV="1">
            <a:off x="3103947" y="3746898"/>
            <a:ext cx="714380" cy="136446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8" idx="0"/>
          </p:cNvCxnSpPr>
          <p:nvPr/>
        </p:nvCxnSpPr>
        <p:spPr>
          <a:xfrm rot="16200000" flipV="1">
            <a:off x="5893603" y="3679033"/>
            <a:ext cx="714380" cy="1500198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3643306" y="2714620"/>
            <a:ext cx="2357454" cy="171451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Факторы риска  для здоровья </a:t>
            </a:r>
            <a:r>
              <a:rPr lang="ru-RU" sz="2400" b="1" dirty="0" err="1" smtClean="0"/>
              <a:t>айтишника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2428868"/>
            <a:ext cx="1714512" cy="105727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Зрение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857620" y="928670"/>
            <a:ext cx="2010524" cy="112871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Производственные экологические факторы</a:t>
            </a:r>
            <a:endParaRPr lang="ru-RU" sz="16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15140" y="2500306"/>
            <a:ext cx="1643074" cy="105727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Опорно-двигательный аппарат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4786322"/>
            <a:ext cx="1857388" cy="112871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Гигиена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857356" y="4786322"/>
            <a:ext cx="1843094" cy="120015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Нервно-психические нагрузки</a:t>
            </a:r>
            <a:endParaRPr lang="ru-RU" b="1" dirty="0"/>
          </a:p>
        </p:txBody>
      </p:sp>
      <p:cxnSp>
        <p:nvCxnSpPr>
          <p:cNvPr id="17" name="Прямая соединительная линия 16"/>
          <p:cNvCxnSpPr>
            <a:stCxn id="4" idx="0"/>
            <a:endCxn id="6" idx="2"/>
          </p:cNvCxnSpPr>
          <p:nvPr/>
        </p:nvCxnSpPr>
        <p:spPr>
          <a:xfrm flipV="1">
            <a:off x="4822033" y="2057384"/>
            <a:ext cx="40849" cy="65723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4" idx="3"/>
          </p:cNvCxnSpPr>
          <p:nvPr/>
        </p:nvCxnSpPr>
        <p:spPr>
          <a:xfrm flipV="1">
            <a:off x="6000760" y="3143250"/>
            <a:ext cx="714380" cy="428626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4" idx="1"/>
            <a:endCxn id="5" idx="3"/>
          </p:cNvCxnSpPr>
          <p:nvPr/>
        </p:nvCxnSpPr>
        <p:spPr>
          <a:xfrm rot="10800000">
            <a:off x="2857488" y="2957506"/>
            <a:ext cx="785818" cy="61437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  <a:t>Цель</a:t>
            </a:r>
            <a:endParaRPr lang="ru-RU" sz="5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5400" b="1" dirty="0">
              <a:solidFill>
                <a:schemeClr val="accent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 rot="20079135">
            <a:off x="1248213" y="1874180"/>
            <a:ext cx="7272337" cy="3600450"/>
          </a:xfrm>
          <a:custGeom>
            <a:avLst/>
            <a:gdLst>
              <a:gd name="G0" fmla="+- 16203 0 0"/>
              <a:gd name="G1" fmla="+- 2762 0 0"/>
              <a:gd name="G2" fmla="+- 21600 0 2762"/>
              <a:gd name="G3" fmla="+- 10800 0 2762"/>
              <a:gd name="G4" fmla="+- 21600 0 16203"/>
              <a:gd name="G5" fmla="*/ G4 G3 10800"/>
              <a:gd name="G6" fmla="+- 21600 0 G5"/>
              <a:gd name="T0" fmla="*/ 16203 w 21600"/>
              <a:gd name="T1" fmla="*/ 0 h 21600"/>
              <a:gd name="T2" fmla="*/ 0 w 21600"/>
              <a:gd name="T3" fmla="*/ 10800 h 21600"/>
              <a:gd name="T4" fmla="*/ 16203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3" y="0"/>
                </a:moveTo>
                <a:lnTo>
                  <a:pt x="16203" y="2762"/>
                </a:lnTo>
                <a:lnTo>
                  <a:pt x="3375" y="2762"/>
                </a:lnTo>
                <a:lnTo>
                  <a:pt x="3375" y="18838"/>
                </a:lnTo>
                <a:lnTo>
                  <a:pt x="16203" y="18838"/>
                </a:lnTo>
                <a:lnTo>
                  <a:pt x="16203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2762"/>
                </a:moveTo>
                <a:lnTo>
                  <a:pt x="1350" y="18838"/>
                </a:lnTo>
                <a:lnTo>
                  <a:pt x="2700" y="18838"/>
                </a:lnTo>
                <a:lnTo>
                  <a:pt x="2700" y="2762"/>
                </a:lnTo>
                <a:close/>
              </a:path>
              <a:path w="21600" h="21600">
                <a:moveTo>
                  <a:pt x="0" y="2762"/>
                </a:moveTo>
                <a:lnTo>
                  <a:pt x="0" y="18838"/>
                </a:lnTo>
                <a:lnTo>
                  <a:pt x="675" y="18838"/>
                </a:lnTo>
                <a:lnTo>
                  <a:pt x="675" y="2762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3175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 rot="20145578">
            <a:off x="2500339" y="2829799"/>
            <a:ext cx="4760195" cy="18158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Разработка </a:t>
            </a:r>
            <a:r>
              <a:rPr lang="ru-RU" sz="2800" dirty="0">
                <a:solidFill>
                  <a:schemeClr val="bg1"/>
                </a:solidFill>
              </a:rPr>
              <a:t>сайта </a:t>
            </a:r>
            <a:endParaRPr lang="ru-RU" sz="2800" dirty="0" smtClean="0">
              <a:solidFill>
                <a:schemeClr val="bg1"/>
              </a:solidFill>
            </a:endParaRPr>
          </a:p>
          <a:p>
            <a:r>
              <a:rPr lang="ru-RU" sz="2800" dirty="0" smtClean="0">
                <a:solidFill>
                  <a:schemeClr val="bg1"/>
                </a:solidFill>
              </a:rPr>
              <a:t>ЗДОРОВЬЕ </a:t>
            </a:r>
            <a:r>
              <a:rPr lang="ru-RU" sz="2800" dirty="0">
                <a:solidFill>
                  <a:schemeClr val="bg1"/>
                </a:solidFill>
              </a:rPr>
              <a:t>ПРОГРАММИСТА по современным стандартам </a:t>
            </a:r>
            <a:r>
              <a:rPr lang="ru-RU" sz="2800" dirty="0" err="1">
                <a:solidFill>
                  <a:schemeClr val="bg1"/>
                </a:solidFill>
              </a:rPr>
              <a:t>веб-конструирования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  <a:t>Задачи</a:t>
            </a:r>
            <a:endParaRPr lang="ru-RU" sz="5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8464259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  <a:t>Критерии оценки сайта</a:t>
            </a:r>
            <a:endParaRPr lang="ru-RU" sz="5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8464259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  <a:t>Плюсы обучения на курсе</a:t>
            </a:r>
            <a:endParaRPr lang="ru-RU" sz="5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8464259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  <a:t>Результат</a:t>
            </a:r>
            <a:endParaRPr lang="ru-RU" sz="5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8464259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  <a:t>Результат</a:t>
            </a:r>
            <a:endParaRPr lang="ru-RU" sz="5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Сайт открыт для всеобщего доступа, он размещён в Интернете по адресу</a:t>
            </a:r>
          </a:p>
          <a:p>
            <a:pPr>
              <a:buNone/>
            </a:pPr>
            <a:r>
              <a:rPr lang="ru-RU" u="sng" dirty="0" smtClean="0">
                <a:hlinkClick r:id="rId2"/>
              </a:rPr>
              <a:t>http://k16-omsk.ru/project/zdorovie/index.htm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102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Здоровье программиста</vt:lpstr>
      <vt:lpstr>Слайд 2</vt:lpstr>
      <vt:lpstr>Слайд 3</vt:lpstr>
      <vt:lpstr>Цель</vt:lpstr>
      <vt:lpstr>Задачи</vt:lpstr>
      <vt:lpstr>Критерии оценки сайта</vt:lpstr>
      <vt:lpstr>Плюсы обучения на курсе</vt:lpstr>
      <vt:lpstr>Результат</vt:lpstr>
      <vt:lpstr>Результат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 программиста</dc:title>
  <dc:creator>mm</dc:creator>
  <cp:lastModifiedBy>mm</cp:lastModifiedBy>
  <cp:revision>16</cp:revision>
  <dcterms:created xsi:type="dcterms:W3CDTF">2019-11-27T17:00:33Z</dcterms:created>
  <dcterms:modified xsi:type="dcterms:W3CDTF">2021-02-17T17:01:42Z</dcterms:modified>
</cp:coreProperties>
</file>