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9" r:id="rId3"/>
    <p:sldId id="258" r:id="rId4"/>
    <p:sldId id="263" r:id="rId5"/>
    <p:sldId id="274" r:id="rId6"/>
    <p:sldId id="282" r:id="rId7"/>
    <p:sldId id="284" r:id="rId8"/>
    <p:sldId id="266" r:id="rId9"/>
    <p:sldId id="267" r:id="rId10"/>
    <p:sldId id="268" r:id="rId11"/>
    <p:sldId id="269" r:id="rId12"/>
    <p:sldId id="270" r:id="rId13"/>
    <p:sldId id="291" r:id="rId14"/>
    <p:sldId id="289" r:id="rId15"/>
    <p:sldId id="271" r:id="rId16"/>
    <p:sldId id="290" r:id="rId17"/>
    <p:sldId id="288" r:id="rId18"/>
    <p:sldId id="294" r:id="rId19"/>
    <p:sldId id="296" r:id="rId20"/>
    <p:sldId id="277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D4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1E68FE-6813-4E6F-A98C-E60147D0D3D8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C3B8B-5891-4195-9EBB-5D9EB2368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452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C3B8B-5891-4195-9EBB-5D9EB23687B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578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C3B8B-5891-4195-9EBB-5D9EB23687B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919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E4695-5601-4DC9-B34A-CDA0FBC30D32}" type="datetime1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F1FAA-DD5C-4D0C-A579-07ADBEED91B9}" type="datetime1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AE7A1-9BD0-4EAA-BE39-63B9F21946CE}" type="datetime1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D8E2-AE6A-4767-AB1B-BAF818534688}" type="datetime1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7CD96-D0A0-4B69-BA0A-281FE118B522}" type="datetime1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CEB03-7398-4594-B16F-FC1BB186E9C7}" type="datetime1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A40E5-5F12-4A64-A9A8-0AD5D98750F4}" type="datetime1">
              <a:rPr lang="ru-RU" smtClean="0"/>
              <a:t>26.01.2022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46A3-0680-437D-8D8A-C0CB1981E4F5}" type="datetime1">
              <a:rPr lang="ru-RU" smtClean="0"/>
              <a:t>26.01.2022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BAE1-34A4-4B8F-87E8-DCFCD6C87C0E}" type="datetime1">
              <a:rPr lang="ru-RU" smtClean="0"/>
              <a:t>26.01.2022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47A2-1F31-434D-990A-BF9DA18C5D46}" type="datetime1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06995-FC49-42AD-94AF-91B746048197}" type="datetime1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D44C">
            <a:alpha val="3803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BE0DA-E029-47D1-AF84-5D2D108DE5E5}" type="datetime1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77A67-42E3-48D6-A4D5-4EAD884A29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52;&#1072;&#1090;&#1088;&#1105;&#1096;&#1082;&#1072;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66" y="726"/>
            <a:ext cx="9144966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4357718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143512"/>
            <a:ext cx="6415110" cy="107157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Picture 5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1714480" y="2000240"/>
            <a:ext cx="5143536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72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Русская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7200" dirty="0" smtClean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матрешка</a:t>
            </a:r>
            <a:endParaRPr kumimoji="0" lang="ru-RU" sz="7200" b="0" i="0" u="none" strike="noStrike" kern="1200" cap="none" spc="0" normalizeH="0" baseline="0" noProof="0" dirty="0" smtClean="0">
              <a:ln>
                <a:noFill/>
              </a:ln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EucrosiaUPC" pitchFamily="18" charset="-34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Полхов-Майданская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матрёшка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полхов-майданская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00100" y="1571612"/>
            <a:ext cx="7286676" cy="4643470"/>
          </a:xfrm>
        </p:spPr>
      </p:pic>
      <p:pic>
        <p:nvPicPr>
          <p:cNvPr id="5" name="Содержимое 4" descr="фон6.pn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" y="1"/>
            <a:ext cx="9143993" cy="6857999"/>
          </a:xfr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642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Вятская матрёшка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вятская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15625" b="7812"/>
          <a:stretch>
            <a:fillRect/>
          </a:stretch>
        </p:blipFill>
        <p:spPr>
          <a:xfrm>
            <a:off x="642910" y="1500174"/>
            <a:ext cx="7715304" cy="4357718"/>
          </a:xfrm>
        </p:spPr>
      </p:pic>
      <p:pic>
        <p:nvPicPr>
          <p:cNvPr id="5" name="Содержимое 4" descr="фон6.pn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Воронежская матрёшка</a:t>
            </a:r>
            <a:endParaRPr lang="ru-RU" sz="3600" dirty="0"/>
          </a:p>
        </p:txBody>
      </p:sp>
      <p:pic>
        <p:nvPicPr>
          <p:cNvPr id="11" name="Содержимое 10" descr="воронеж3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b="6350"/>
          <a:stretch>
            <a:fillRect/>
          </a:stretch>
        </p:blipFill>
        <p:spPr>
          <a:xfrm>
            <a:off x="1000100" y="1500175"/>
            <a:ext cx="7429552" cy="4572031"/>
          </a:xfrm>
        </p:spPr>
      </p:pic>
      <p:pic>
        <p:nvPicPr>
          <p:cNvPr id="7" name="Содержимое 6" descr="фон6.pn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32"/>
            <a:ext cx="8964487" cy="6741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764704"/>
            <a:ext cx="7344815" cy="53614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764704"/>
            <a:ext cx="7344815" cy="53614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764704"/>
            <a:ext cx="7344815" cy="5361459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22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32"/>
            <a:ext cx="8964487" cy="6741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764704"/>
            <a:ext cx="7344815" cy="5361459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79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142984"/>
            <a:ext cx="4329114" cy="4525963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Кукла первая – толста,</a:t>
            </a:r>
          </a:p>
          <a:p>
            <a:pPr algn="ctr">
              <a:buNone/>
            </a:pPr>
            <a:r>
              <a:rPr lang="ru-RU" dirty="0"/>
              <a:t>А внутри она пуста.</a:t>
            </a:r>
          </a:p>
          <a:p>
            <a:pPr algn="ctr">
              <a:buNone/>
            </a:pPr>
            <a:r>
              <a:rPr lang="ru-RU" dirty="0"/>
              <a:t>Разнимается она</a:t>
            </a:r>
          </a:p>
          <a:p>
            <a:pPr algn="ctr">
              <a:buNone/>
            </a:pPr>
            <a:r>
              <a:rPr lang="ru-RU" dirty="0"/>
              <a:t>На две половинки,</a:t>
            </a:r>
          </a:p>
          <a:p>
            <a:pPr algn="ctr">
              <a:buNone/>
            </a:pPr>
            <a:r>
              <a:rPr lang="ru-RU" dirty="0"/>
              <a:t>Ну, а в ней ещё живут куклы в серединке.</a:t>
            </a:r>
          </a:p>
          <a:p>
            <a:pPr algn="ctr">
              <a:buNone/>
            </a:pPr>
            <a:r>
              <a:rPr lang="ru-RU" dirty="0"/>
              <a:t>Вынь-ка их, да посмотри, кто в ней прячется внутри?</a:t>
            </a:r>
          </a:p>
          <a:p>
            <a:endParaRPr lang="ru-RU" dirty="0"/>
          </a:p>
        </p:txBody>
      </p:sp>
      <p:pic>
        <p:nvPicPr>
          <p:cNvPr id="6" name="Содержимое 7" descr="8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4650350" y="1500174"/>
            <a:ext cx="4260931" cy="3071834"/>
          </a:xfrm>
        </p:spPr>
      </p:pic>
      <p:pic>
        <p:nvPicPr>
          <p:cNvPr id="5" name="Содержимое 6" descr="фон6.pn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620688"/>
            <a:ext cx="7560839" cy="547260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32"/>
            <a:ext cx="8964487" cy="6741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764704"/>
            <a:ext cx="7344815" cy="53614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764704"/>
            <a:ext cx="7344815" cy="5361459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79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6" y="726"/>
            <a:ext cx="9144966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20688"/>
            <a:ext cx="7098582" cy="1440160"/>
          </a:xfrm>
        </p:spPr>
        <p:txBody>
          <a:bodyPr>
            <a:noAutofit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smtClean="0"/>
              <a:t>Наверно </a:t>
            </a:r>
            <a:r>
              <a:rPr lang="ru-RU" sz="6000" dirty="0"/>
              <a:t>хватит объяснять,</a:t>
            </a:r>
            <a:br>
              <a:rPr lang="ru-RU" sz="6000" dirty="0"/>
            </a:br>
            <a:r>
              <a:rPr lang="ru-RU" sz="6000" dirty="0"/>
              <a:t>Давайте будем </a:t>
            </a:r>
            <a:r>
              <a:rPr lang="ru-RU" sz="6000" dirty="0" smtClean="0"/>
              <a:t>рисовать</a:t>
            </a:r>
            <a:r>
              <a:rPr lang="ru-RU" sz="6000" dirty="0"/>
              <a:t>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404664"/>
            <a:ext cx="7128791" cy="561662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4805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3" name="Рисунок 2" descr="фон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6" y="726"/>
            <a:ext cx="9144966" cy="68572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66" y="726"/>
            <a:ext cx="9144966" cy="685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55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417" y="-136526"/>
            <a:ext cx="9143999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0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966" cy="6857274"/>
          </a:xfrm>
          <a:prstGeom prst="rect">
            <a:avLst/>
          </a:prstGeom>
        </p:spPr>
      </p:pic>
      <p:pic>
        <p:nvPicPr>
          <p:cNvPr id="7" name="Содержимое 4" descr="матрё.jpg"/>
          <p:cNvPicPr>
            <a:picLocks noChangeAspect="1"/>
          </p:cNvPicPr>
          <p:nvPr/>
        </p:nvPicPr>
        <p:blipFill>
          <a:blip r:embed="rId4"/>
          <a:srcRect l="28571" r="23810" b="1961"/>
          <a:stretch>
            <a:fillRect/>
          </a:stretch>
        </p:blipFill>
        <p:spPr>
          <a:xfrm>
            <a:off x="5643570" y="928670"/>
            <a:ext cx="3143272" cy="47149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142984"/>
            <a:ext cx="4857784" cy="4357718"/>
          </a:xfrm>
        </p:spPr>
        <p:txBody>
          <a:bodyPr>
            <a:noAutofit/>
          </a:bodyPr>
          <a:lstStyle/>
          <a:p>
            <a:r>
              <a:rPr lang="ru-RU" sz="2800" dirty="0" smtClean="0"/>
              <a:t>Я – русская матрешка, </a:t>
            </a:r>
            <a:br>
              <a:rPr lang="ru-RU" sz="2800" dirty="0" smtClean="0"/>
            </a:br>
            <a:r>
              <a:rPr lang="ru-RU" sz="2800" dirty="0" smtClean="0"/>
              <a:t>Как я хороша!</a:t>
            </a:r>
            <a:br>
              <a:rPr lang="ru-RU" sz="2800" dirty="0" smtClean="0"/>
            </a:br>
            <a:r>
              <a:rPr lang="ru-RU" sz="2800" dirty="0" smtClean="0"/>
              <a:t>Яркая одежка</a:t>
            </a:r>
            <a:br>
              <a:rPr lang="ru-RU" sz="2800" dirty="0" smtClean="0"/>
            </a:br>
            <a:r>
              <a:rPr lang="ru-RU" sz="2800" dirty="0" smtClean="0"/>
              <a:t>На мне всегда-всегда.</a:t>
            </a:r>
            <a:br>
              <a:rPr lang="ru-RU" sz="2800" dirty="0" smtClean="0"/>
            </a:br>
            <a:r>
              <a:rPr lang="ru-RU" sz="2800" dirty="0" smtClean="0"/>
              <a:t>Сарафаны расписные</a:t>
            </a:r>
            <a:br>
              <a:rPr lang="ru-RU" sz="2800" dirty="0" smtClean="0"/>
            </a:br>
            <a:r>
              <a:rPr lang="ru-RU" sz="2800" dirty="0" smtClean="0"/>
              <a:t>Выдумал народ</a:t>
            </a:r>
            <a:br>
              <a:rPr lang="ru-RU" sz="2800" dirty="0" smtClean="0"/>
            </a:br>
            <a:r>
              <a:rPr lang="ru-RU" sz="2800" dirty="0" smtClean="0"/>
              <a:t>И одежды дорогие</a:t>
            </a:r>
            <a:br>
              <a:rPr lang="ru-RU" sz="2800" dirty="0" smtClean="0"/>
            </a:br>
            <a:r>
              <a:rPr lang="ru-RU" sz="2800" dirty="0" smtClean="0"/>
              <a:t>Ношу я круглый год.</a:t>
            </a:r>
            <a:br>
              <a:rPr lang="ru-RU" sz="2800" dirty="0" smtClean="0"/>
            </a:br>
            <a:r>
              <a:rPr lang="ru-RU" sz="2800" dirty="0" smtClean="0"/>
              <a:t>Такая вот игрушка,</a:t>
            </a:r>
            <a:br>
              <a:rPr lang="ru-RU" sz="2800" dirty="0" smtClean="0"/>
            </a:br>
            <a:r>
              <a:rPr lang="ru-RU" sz="2800" dirty="0" smtClean="0"/>
              <a:t>Матрешка-</a:t>
            </a:r>
            <a:r>
              <a:rPr lang="ru-RU" sz="2800" dirty="0" err="1" smtClean="0"/>
              <a:t>веселушка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Пестрая рубашка,</a:t>
            </a:r>
            <a:br>
              <a:rPr lang="ru-RU" sz="2800" dirty="0" smtClean="0"/>
            </a:br>
            <a:r>
              <a:rPr lang="ru-RU" sz="2800" dirty="0" smtClean="0"/>
              <a:t>Задорная милашка.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6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7100" y="1"/>
            <a:ext cx="9116900" cy="6857999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71538" y="1857364"/>
            <a:ext cx="7358114" cy="35004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Матрёшка- русский сувенир.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3200" dirty="0" smtClean="0"/>
              <a:t>Гости из других стран обязательно покупают  себе матрёшку на память о нашей стране – России.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н6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</p:spPr>
      </p:pic>
      <p:pic>
        <p:nvPicPr>
          <p:cNvPr id="6" name="Содержимое 5" descr="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00100" y="785794"/>
            <a:ext cx="7143800" cy="5072098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785793"/>
            <a:ext cx="7143800" cy="5072099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66" y="726"/>
            <a:ext cx="9144966" cy="6857274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95792"/>
            <a:ext cx="7286676" cy="622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russkie_narodnye_pesni_-_valenki_minus_(zaycev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5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/>
              <a:t>«Статная дама»</a:t>
            </a:r>
          </a:p>
        </p:txBody>
      </p:sp>
      <p:pic>
        <p:nvPicPr>
          <p:cNvPr id="47112" name="Picture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786" y="1428736"/>
            <a:ext cx="3338512" cy="4300555"/>
          </a:xfrm>
        </p:spPr>
      </p:pic>
      <p:sp>
        <p:nvSpPr>
          <p:cNvPr id="47113" name="Rectangle 9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400">
                <a:hlinkClick r:id="rId3"/>
              </a:rPr>
              <a:t>Матрёшка (предположительно от уменьшительного имени «Матрёна, что означало "статная дама"»)</a:t>
            </a:r>
            <a:r>
              <a:rPr lang="ru-RU" sz="2400"/>
              <a:t> — русская деревянная игрушка в виде расписной куклы, внутри которой находятся подобные ей куклы меньшего размера.</a:t>
            </a:r>
          </a:p>
          <a:p>
            <a:pPr>
              <a:buFont typeface="Wingdings" pitchFamily="2" charset="2"/>
              <a:buNone/>
            </a:pPr>
            <a:endParaRPr lang="ru-RU" sz="2400"/>
          </a:p>
        </p:txBody>
      </p:sp>
      <p:pic>
        <p:nvPicPr>
          <p:cNvPr id="5" name="Содержимое 7" descr="фон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99392"/>
            <a:ext cx="9143999" cy="688969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8 (2)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1538" y="714356"/>
            <a:ext cx="7000924" cy="5357850"/>
          </a:xfrm>
        </p:spPr>
      </p:pic>
      <p:pic>
        <p:nvPicPr>
          <p:cNvPr id="8" name="Содержимое 7" descr="фон6.pn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" y="1"/>
            <a:ext cx="9144000" cy="6857999"/>
          </a:xfr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966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20688"/>
            <a:ext cx="7098582" cy="1440160"/>
          </a:xfrm>
        </p:spPr>
        <p:txBody>
          <a:bodyPr>
            <a:noAutofit/>
          </a:bodyPr>
          <a:lstStyle/>
          <a:p>
            <a:r>
              <a:rPr lang="ru-RU" sz="6000" dirty="0" smtClean="0"/>
              <a:t>Веселые</a:t>
            </a:r>
            <a:r>
              <a:rPr lang="ru-RU" sz="6000" dirty="0"/>
              <a:t> </a:t>
            </a:r>
            <a:r>
              <a:rPr lang="ru-RU" sz="6000" dirty="0" smtClean="0"/>
              <a:t>  матрешки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7" y="1916832"/>
            <a:ext cx="6768752" cy="3888432"/>
          </a:xfrm>
          <a:prstGeom prst="rect">
            <a:avLst/>
          </a:prstGeom>
        </p:spPr>
      </p:pic>
      <p:pic>
        <p:nvPicPr>
          <p:cNvPr id="4" name="Pesni_iz_multfilmov_-_Russkie_matryoshk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9398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0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966" cy="6857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20688"/>
            <a:ext cx="7098582" cy="1440160"/>
          </a:xfrm>
        </p:spPr>
        <p:txBody>
          <a:bodyPr>
            <a:noAutofit/>
          </a:bodyPr>
          <a:lstStyle/>
          <a:p>
            <a:r>
              <a:rPr lang="ru-RU" sz="6000" dirty="0" smtClean="0"/>
              <a:t>Веселые</a:t>
            </a:r>
            <a:r>
              <a:rPr lang="ru-RU" sz="6000" dirty="0"/>
              <a:t> </a:t>
            </a:r>
            <a:r>
              <a:rPr lang="ru-RU" sz="6000" dirty="0" smtClean="0"/>
              <a:t>  матрешки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988840"/>
            <a:ext cx="6768752" cy="3888432"/>
          </a:xfrm>
          <a:prstGeom prst="rect">
            <a:avLst/>
          </a:prstGeom>
        </p:spPr>
      </p:pic>
      <p:pic>
        <p:nvPicPr>
          <p:cNvPr id="5" name="Picture 2" descr="C:\Users\User\Desktop\img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54544"/>
            <a:ext cx="6841243" cy="512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740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28728" y="857232"/>
            <a:ext cx="6500858" cy="928694"/>
          </a:xfrm>
        </p:spPr>
        <p:txBody>
          <a:bodyPr>
            <a:normAutofit fontScale="90000"/>
          </a:bodyPr>
          <a:lstStyle/>
          <a:p>
            <a:r>
              <a:rPr lang="ru-RU" sz="4000" b="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600" b="0" dirty="0" err="1" smtClean="0">
                <a:latin typeface="Times New Roman" pitchFamily="18" charset="0"/>
                <a:cs typeface="Times New Roman" pitchFamily="18" charset="0"/>
              </a:rPr>
              <a:t>Загорская</a:t>
            </a: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 матрёшка</a:t>
            </a:r>
            <a:br>
              <a:rPr lang="ru-RU" sz="3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             (Сергиево-Посадская)</a:t>
            </a:r>
            <a:endParaRPr lang="ru-RU" sz="36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загорс.jpg"/>
          <p:cNvPicPr>
            <a:picLocks noChangeAspect="1"/>
          </p:cNvPicPr>
          <p:nvPr/>
        </p:nvPicPr>
        <p:blipFill>
          <a:blip r:embed="rId2"/>
          <a:srcRect t="8433" b="3012"/>
          <a:stretch>
            <a:fillRect/>
          </a:stretch>
        </p:blipFill>
        <p:spPr>
          <a:xfrm>
            <a:off x="642910" y="1714488"/>
            <a:ext cx="7572428" cy="4714908"/>
          </a:xfrm>
          <a:prstGeom prst="rect">
            <a:avLst/>
          </a:prstGeom>
        </p:spPr>
      </p:pic>
      <p:pic>
        <p:nvPicPr>
          <p:cNvPr id="8" name="Содержимое 7" descr="фон6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3"/>
          </a:xfr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Семёновская матрёшка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семёновс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43042" y="1357298"/>
            <a:ext cx="5857916" cy="5000660"/>
          </a:xfrm>
        </p:spPr>
      </p:pic>
      <p:pic>
        <p:nvPicPr>
          <p:cNvPr id="5" name="Содержимое 4" descr="фон6.pn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-2" y="-11498"/>
            <a:ext cx="9144002" cy="6869498"/>
          </a:xfr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77A67-42E3-48D6-A4D5-4EAD884A293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2196</TotalTime>
  <Words>146</Words>
  <Application>Microsoft Office PowerPoint</Application>
  <PresentationFormat>Экран (4:3)</PresentationFormat>
  <Paragraphs>45</Paragraphs>
  <Slides>21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EucrosiaUPC</vt:lpstr>
      <vt:lpstr>Times New Roman</vt:lpstr>
      <vt:lpstr>Wingdings</vt:lpstr>
      <vt:lpstr>Тема Office</vt:lpstr>
      <vt:lpstr> </vt:lpstr>
      <vt:lpstr>Я – русская матрешка,  Как я хороша! Яркая одежка На мне всегда-всегда. Сарафаны расписные Выдумал народ И одежды дорогие Ношу я круглый год. Такая вот игрушка, Матрешка-веселушка. Пестрая рубашка, Задорная милашка.</vt:lpstr>
      <vt:lpstr>Презентация PowerPoint</vt:lpstr>
      <vt:lpstr>«Статная дама»</vt:lpstr>
      <vt:lpstr>Презентация PowerPoint</vt:lpstr>
      <vt:lpstr>Веселые   матрешки</vt:lpstr>
      <vt:lpstr>Веселые   матрешки</vt:lpstr>
      <vt:lpstr>            Загорская матрёшка              (Сергиево-Посадская)</vt:lpstr>
      <vt:lpstr>Семёновская матрёшка</vt:lpstr>
      <vt:lpstr> Полхов-Майданская матрёшка</vt:lpstr>
      <vt:lpstr>Вятская матрёшка</vt:lpstr>
      <vt:lpstr>Воронежская матрёшка</vt:lpstr>
      <vt:lpstr>Презентация PowerPoint</vt:lpstr>
      <vt:lpstr>Презентация PowerPoint</vt:lpstr>
      <vt:lpstr>Презентация PowerPoint</vt:lpstr>
      <vt:lpstr>Презентация PowerPoint</vt:lpstr>
      <vt:lpstr>    Наверно хватит объяснять, Давайте будем рисовать!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БСЮ</dc:creator>
  <cp:lastModifiedBy>корп-2</cp:lastModifiedBy>
  <cp:revision>52</cp:revision>
  <dcterms:created xsi:type="dcterms:W3CDTF">2016-10-16T09:59:51Z</dcterms:created>
  <dcterms:modified xsi:type="dcterms:W3CDTF">2022-01-26T08:09:08Z</dcterms:modified>
</cp:coreProperties>
</file>