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249FE-68B2-426C-B19C-4326873E2161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hyperlink" Target="mailto:nucolovo@inbox.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 rot="5400000">
            <a:off x="6899275" y="3716338"/>
            <a:ext cx="7443787" cy="1222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42852"/>
            <a:ext cx="2428892" cy="1015663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Memorials of the village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Novoukolovo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" name="Объект 4" descr="http://kraadm.ru/media/cache/e8/4c/e84ca330cbb72b6cf51fa78b7183dead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4365" y="2016267"/>
            <a:ext cx="2328726" cy="2083239"/>
          </a:xfrm>
          <a:prstGeom prst="rect">
            <a:avLst/>
          </a:prstGeom>
        </p:spPr>
      </p:pic>
      <p:pic>
        <p:nvPicPr>
          <p:cNvPr id="16" name="Рисунок 5" descr="http://kraadm.ru/media/cache/7e/d0/7ed05dcedcb87dd835c6c23626c20c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073" y="2004047"/>
            <a:ext cx="3047366" cy="35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6" descr="http://kraadm.ru/media/cache/c9/6b/c96b11ae6ca780f5dcd8680360d72b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0421" y="1130666"/>
            <a:ext cx="3024336" cy="174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3" y="4293096"/>
            <a:ext cx="226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Monument of</a:t>
            </a: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Mourn Mother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49744" y="3356992"/>
            <a:ext cx="3305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Monument of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Warrior -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Deffenders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93091" y="338504"/>
            <a:ext cx="33054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Monument of</a:t>
            </a: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 Grave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715140" y="2714620"/>
            <a:ext cx="2143140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Е- </a:t>
            </a:r>
            <a:r>
              <a:rPr lang="ru-RU" dirty="0" err="1" smtClean="0">
                <a:solidFill>
                  <a:schemeClr val="tx1"/>
                </a:solidFill>
              </a:rPr>
              <a:t>mail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u="sng" dirty="0" err="1" smtClean="0">
                <a:solidFill>
                  <a:schemeClr val="tx1"/>
                </a:solidFill>
                <a:hlinkClick r:id="rId2"/>
              </a:rPr>
              <a:t>nucolovo</a:t>
            </a:r>
            <a:r>
              <a:rPr lang="ru-RU" u="sng" dirty="0" smtClean="0">
                <a:solidFill>
                  <a:schemeClr val="tx1"/>
                </a:solidFill>
                <a:hlinkClick r:id="rId2"/>
              </a:rPr>
              <a:t>@</a:t>
            </a:r>
            <a:r>
              <a:rPr lang="en-US" u="sng" dirty="0" smtClean="0">
                <a:solidFill>
                  <a:schemeClr val="tx1"/>
                </a:solidFill>
                <a:hlinkClick r:id="rId2"/>
              </a:rPr>
              <a:t>inbox</a:t>
            </a:r>
            <a:r>
              <a:rPr lang="ru-RU" u="sng" dirty="0" smtClean="0">
                <a:solidFill>
                  <a:schemeClr val="tx1"/>
                </a:solidFill>
                <a:hlinkClick r:id="rId2"/>
              </a:rPr>
              <a:t>.</a:t>
            </a:r>
            <a:r>
              <a:rPr lang="en-US" u="sng" dirty="0" err="1" smtClean="0">
                <a:solidFill>
                  <a:schemeClr val="tx1"/>
                </a:solidFill>
                <a:hlinkClick r:id="rId2"/>
              </a:rPr>
              <a:t>ru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43702" y="5643578"/>
            <a:ext cx="2214578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Автор: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err="1" smtClean="0">
                <a:solidFill>
                  <a:schemeClr val="tx1"/>
                </a:solidFill>
              </a:rPr>
              <a:t>Косинова</a:t>
            </a:r>
            <a:r>
              <a:rPr lang="ru-RU" b="1" dirty="0" smtClean="0">
                <a:solidFill>
                  <a:schemeClr val="tx1"/>
                </a:solidFill>
              </a:rPr>
              <a:t> Наталья Ивановна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156210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7030A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429000"/>
            <a:ext cx="1416556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 descr="IMG_08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571480"/>
            <a:ext cx="23784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42667"/>
            <a:ext cx="2742862" cy="182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42" y="4430553"/>
            <a:ext cx="2512035" cy="167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0"/>
            <a:ext cx="2910780" cy="19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Объект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1294" y="2540842"/>
            <a:ext cx="2460327" cy="1640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34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пк</cp:lastModifiedBy>
  <cp:revision>30</cp:revision>
  <dcterms:created xsi:type="dcterms:W3CDTF">2012-11-15T15:23:29Z</dcterms:created>
  <dcterms:modified xsi:type="dcterms:W3CDTF">2022-04-04T19:50:55Z</dcterms:modified>
</cp:coreProperties>
</file>