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7319-D7CE-4955-90EE-2D6533D4E755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5087-5414-4883-88B1-1603C9341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295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7319-D7CE-4955-90EE-2D6533D4E755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5087-5414-4883-88B1-1603C9341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394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7319-D7CE-4955-90EE-2D6533D4E755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5087-5414-4883-88B1-1603C9341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858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7319-D7CE-4955-90EE-2D6533D4E755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5087-5414-4883-88B1-1603C9341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010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7319-D7CE-4955-90EE-2D6533D4E755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5087-5414-4883-88B1-1603C9341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608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7319-D7CE-4955-90EE-2D6533D4E755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5087-5414-4883-88B1-1603C9341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062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7319-D7CE-4955-90EE-2D6533D4E755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5087-5414-4883-88B1-1603C9341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826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7319-D7CE-4955-90EE-2D6533D4E755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5087-5414-4883-88B1-1603C9341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789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7319-D7CE-4955-90EE-2D6533D4E755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5087-5414-4883-88B1-1603C9341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635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7319-D7CE-4955-90EE-2D6533D4E755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5087-5414-4883-88B1-1603C9341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77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17319-D7CE-4955-90EE-2D6533D4E755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5087-5414-4883-88B1-1603C9341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982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17319-D7CE-4955-90EE-2D6533D4E755}" type="datetimeFigureOut">
              <a:rPr lang="ru-RU" smtClean="0"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C5087-5414-4883-88B1-1603C93412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124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928791"/>
              </p:ext>
            </p:extLst>
          </p:nvPr>
        </p:nvGraphicFramePr>
        <p:xfrm>
          <a:off x="2562650" y="392674"/>
          <a:ext cx="6525595" cy="6008128"/>
        </p:xfrm>
        <a:graphic>
          <a:graphicData uri="http://schemas.openxmlformats.org/drawingml/2006/table">
            <a:tbl>
              <a:tblPr firstRow="1" firstCol="1" bandRow="1"/>
              <a:tblGrid>
                <a:gridCol w="807571">
                  <a:extLst>
                    <a:ext uri="{9D8B030D-6E8A-4147-A177-3AD203B41FA5}">
                      <a16:colId xmlns:a16="http://schemas.microsoft.com/office/drawing/2014/main" val="2535534967"/>
                    </a:ext>
                  </a:extLst>
                </a:gridCol>
                <a:gridCol w="852940">
                  <a:extLst>
                    <a:ext uri="{9D8B030D-6E8A-4147-A177-3AD203B41FA5}">
                      <a16:colId xmlns:a16="http://schemas.microsoft.com/office/drawing/2014/main" val="3310121987"/>
                    </a:ext>
                  </a:extLst>
                </a:gridCol>
                <a:gridCol w="924018">
                  <a:extLst>
                    <a:ext uri="{9D8B030D-6E8A-4147-A177-3AD203B41FA5}">
                      <a16:colId xmlns:a16="http://schemas.microsoft.com/office/drawing/2014/main" val="2902217390"/>
                    </a:ext>
                  </a:extLst>
                </a:gridCol>
                <a:gridCol w="998121">
                  <a:extLst>
                    <a:ext uri="{9D8B030D-6E8A-4147-A177-3AD203B41FA5}">
                      <a16:colId xmlns:a16="http://schemas.microsoft.com/office/drawing/2014/main" val="2175038745"/>
                    </a:ext>
                  </a:extLst>
                </a:gridCol>
                <a:gridCol w="919481">
                  <a:extLst>
                    <a:ext uri="{9D8B030D-6E8A-4147-A177-3AD203B41FA5}">
                      <a16:colId xmlns:a16="http://schemas.microsoft.com/office/drawing/2014/main" val="1477481263"/>
                    </a:ext>
                  </a:extLst>
                </a:gridCol>
                <a:gridCol w="1011732">
                  <a:extLst>
                    <a:ext uri="{9D8B030D-6E8A-4147-A177-3AD203B41FA5}">
                      <a16:colId xmlns:a16="http://schemas.microsoft.com/office/drawing/2014/main" val="943629110"/>
                    </a:ext>
                  </a:extLst>
                </a:gridCol>
                <a:gridCol w="1011732">
                  <a:extLst>
                    <a:ext uri="{9D8B030D-6E8A-4147-A177-3AD203B41FA5}">
                      <a16:colId xmlns:a16="http://schemas.microsoft.com/office/drawing/2014/main" val="1020909081"/>
                    </a:ext>
                  </a:extLst>
                </a:gridCol>
              </a:tblGrid>
              <a:tr h="8583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Ь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355188"/>
                  </a:ext>
                </a:extLst>
              </a:tr>
              <a:tr h="8583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590465"/>
                  </a:ext>
                </a:extLst>
              </a:tr>
              <a:tr h="8583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Ё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963370"/>
                  </a:ext>
                </a:extLst>
              </a:tr>
              <a:tr h="8583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Й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079190"/>
                  </a:ext>
                </a:extLst>
              </a:tr>
              <a:tr h="8583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930581"/>
                  </a:ext>
                </a:extLst>
              </a:tr>
              <a:tr h="8583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2727796"/>
                  </a:ext>
                </a:extLst>
              </a:tr>
              <a:tr h="8583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Ъ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</a:t>
                      </a:r>
                      <a:endParaRPr lang="ru-RU" sz="5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sz="5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9930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323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195" y="1044642"/>
            <a:ext cx="107237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Повторить...</a:t>
            </a:r>
          </a:p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... </a:t>
            </a:r>
          </a:p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...</a:t>
            </a:r>
          </a:p>
        </p:txBody>
      </p:sp>
    </p:spTree>
    <p:extLst>
      <p:ext uri="{BB962C8B-B14F-4D97-AF65-F5344CB8AC3E}">
        <p14:creationId xmlns:p14="http://schemas.microsoft.com/office/powerpoint/2010/main" val="149086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43" y="205018"/>
            <a:ext cx="5444103" cy="46486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5690" y="5074914"/>
            <a:ext cx="48653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конькобежец</a:t>
            </a:r>
            <a:endParaRPr lang="ru-RU" sz="6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566" y="205018"/>
            <a:ext cx="5787483" cy="456630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71446" y="5074914"/>
            <a:ext cx="592055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6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оньковый(ход)</a:t>
            </a:r>
            <a:endParaRPr lang="ru-RU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77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8071" y="240030"/>
            <a:ext cx="4671974" cy="58521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77345" y="5934670"/>
            <a:ext cx="2169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Петр 1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40030"/>
            <a:ext cx="3448050" cy="34480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8184" y="3166110"/>
            <a:ext cx="47625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39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5664" y="1248266"/>
            <a:ext cx="9847203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пальто           медведь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ольцо           тетрадь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исьмо           якорь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</a:p>
          <a:p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773044" y="2118732"/>
            <a:ext cx="412595" cy="11151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310" y="2105497"/>
            <a:ext cx="438950" cy="487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3198" y="3919587"/>
            <a:ext cx="438950" cy="487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866" y="3919587"/>
            <a:ext cx="438950" cy="487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310" y="3024735"/>
            <a:ext cx="438950" cy="487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044" y="3000349"/>
            <a:ext cx="438950" cy="487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301" y="3934680"/>
            <a:ext cx="438950" cy="487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3881" y="3047262"/>
            <a:ext cx="438950" cy="4877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3881" y="2111006"/>
            <a:ext cx="438950" cy="48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6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0488" y="208300"/>
            <a:ext cx="105453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интересно….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трудно …..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понял, что …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получилось….</a:t>
            </a:r>
          </a:p>
        </p:txBody>
      </p:sp>
    </p:spTree>
    <p:extLst>
      <p:ext uri="{BB962C8B-B14F-4D97-AF65-F5344CB8AC3E}">
        <p14:creationId xmlns:p14="http://schemas.microsoft.com/office/powerpoint/2010/main" val="157552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82</Words>
  <Application>Microsoft Office PowerPoint</Application>
  <PresentationFormat>Широкоэкранный</PresentationFormat>
  <Paragraphs>64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2021-12-21T22:59:05Z</dcterms:created>
  <dcterms:modified xsi:type="dcterms:W3CDTF">2021-12-23T04:28:08Z</dcterms:modified>
</cp:coreProperties>
</file>