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Lst>
  <p:sldSz cx="10080625" cy="5670550"/>
  <p:notesSz cx="7559675" cy="106918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414" y="-84"/>
      </p:cViewPr>
      <p:guideLst>
        <p:guide orient="horz" pos="1786"/>
        <p:guide pos="3175"/>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24" name="PlaceHolder 2"/>
          <p:cNvSpPr>
            <a:spLocks noGrp="1"/>
          </p:cNvSpPr>
          <p:nvPr>
            <p:ph type="body"/>
          </p:nvPr>
        </p:nvSpPr>
        <p:spPr>
          <a:xfrm>
            <a:off x="504000" y="1326600"/>
            <a:ext cx="9072000" cy="1568520"/>
          </a:xfrm>
          <a:prstGeom prst="rect">
            <a:avLst/>
          </a:prstGeom>
        </p:spPr>
        <p:txBody>
          <a:bodyPr lIns="0" tIns="0" rIns="0" bIns="0">
            <a:normAutofit/>
          </a:bodyPr>
          <a:lstStyle/>
          <a:p>
            <a:endParaRPr lang="ru-RU" sz="3200" b="0" strike="noStrike" spc="-1">
              <a:latin typeface="Arial"/>
            </a:endParaRPr>
          </a:p>
        </p:txBody>
      </p:sp>
      <p:sp>
        <p:nvSpPr>
          <p:cNvPr id="25" name="PlaceHolder 3"/>
          <p:cNvSpPr>
            <a:spLocks noGrp="1"/>
          </p:cNvSpPr>
          <p:nvPr>
            <p:ph type="body"/>
          </p:nvPr>
        </p:nvSpPr>
        <p:spPr>
          <a:xfrm>
            <a:off x="504000" y="3044520"/>
            <a:ext cx="907200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27"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28"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29"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ru-RU" sz="3200" b="0" strike="noStrike" spc="-1">
              <a:latin typeface="Arial"/>
            </a:endParaRPr>
          </a:p>
        </p:txBody>
      </p:sp>
      <p:sp>
        <p:nvSpPr>
          <p:cNvPr id="30" name="PlaceHolder 5"/>
          <p:cNvSpPr>
            <a:spLocks noGrp="1"/>
          </p:cNvSpPr>
          <p:nvPr>
            <p:ph type="body"/>
          </p:nvPr>
        </p:nvSpPr>
        <p:spPr>
          <a:xfrm>
            <a:off x="515268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32" name="PlaceHolder 2"/>
          <p:cNvSpPr>
            <a:spLocks noGrp="1"/>
          </p:cNvSpPr>
          <p:nvPr>
            <p:ph type="body"/>
          </p:nvPr>
        </p:nvSpPr>
        <p:spPr>
          <a:xfrm>
            <a:off x="50400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33" name="PlaceHolder 3"/>
          <p:cNvSpPr>
            <a:spLocks noGrp="1"/>
          </p:cNvSpPr>
          <p:nvPr>
            <p:ph type="body"/>
          </p:nvPr>
        </p:nvSpPr>
        <p:spPr>
          <a:xfrm>
            <a:off x="357156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34" name="PlaceHolder 4"/>
          <p:cNvSpPr>
            <a:spLocks noGrp="1"/>
          </p:cNvSpPr>
          <p:nvPr>
            <p:ph type="body"/>
          </p:nvPr>
        </p:nvSpPr>
        <p:spPr>
          <a:xfrm>
            <a:off x="663912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35" name="PlaceHolder 5"/>
          <p:cNvSpPr>
            <a:spLocks noGrp="1"/>
          </p:cNvSpPr>
          <p:nvPr>
            <p:ph type="body"/>
          </p:nvPr>
        </p:nvSpPr>
        <p:spPr>
          <a:xfrm>
            <a:off x="504000" y="304452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36" name="PlaceHolder 6"/>
          <p:cNvSpPr>
            <a:spLocks noGrp="1"/>
          </p:cNvSpPr>
          <p:nvPr>
            <p:ph type="body"/>
          </p:nvPr>
        </p:nvSpPr>
        <p:spPr>
          <a:xfrm>
            <a:off x="3571560" y="304452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37" name="PlaceHolder 7"/>
          <p:cNvSpPr>
            <a:spLocks noGrp="1"/>
          </p:cNvSpPr>
          <p:nvPr>
            <p:ph type="body"/>
          </p:nvPr>
        </p:nvSpPr>
        <p:spPr>
          <a:xfrm>
            <a:off x="6639120" y="3044520"/>
            <a:ext cx="2921040" cy="1568520"/>
          </a:xfrm>
          <a:prstGeom prst="rect">
            <a:avLst/>
          </a:prstGeom>
        </p:spPr>
        <p:txBody>
          <a:bodyPr lIns="0" tIns="0" rIns="0" bIns="0">
            <a:normAutofit fontScale="56000"/>
          </a:bodyPr>
          <a:lstStyle/>
          <a:p>
            <a:endParaRPr lang="ru-RU"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41" name="PlaceHolder 2"/>
          <p:cNvSpPr>
            <a:spLocks noGrp="1"/>
          </p:cNvSpPr>
          <p:nvPr>
            <p:ph type="subTitle"/>
          </p:nvPr>
        </p:nvSpPr>
        <p:spPr>
          <a:xfrm>
            <a:off x="504000" y="1326600"/>
            <a:ext cx="9072000" cy="3288600"/>
          </a:xfrm>
          <a:prstGeom prst="rect">
            <a:avLst/>
          </a:prstGeom>
        </p:spPr>
        <p:txBody>
          <a:bodyPr lIns="0" tIns="0" rIns="0" bIns="0" anchor="ctr">
            <a:spAutoFit/>
          </a:bodyPr>
          <a:lstStyle/>
          <a:p>
            <a:pPr algn="ctr"/>
            <a:endParaRPr lang="ru-RU"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43" name="PlaceHolder 2"/>
          <p:cNvSpPr>
            <a:spLocks noGrp="1"/>
          </p:cNvSpPr>
          <p:nvPr>
            <p:ph type="body"/>
          </p:nvPr>
        </p:nvSpPr>
        <p:spPr>
          <a:xfrm>
            <a:off x="504000" y="1326600"/>
            <a:ext cx="9072000" cy="328860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45"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ru-RU" sz="3200" b="0" strike="noStrike" spc="-1">
              <a:latin typeface="Arial"/>
            </a:endParaRPr>
          </a:p>
        </p:txBody>
      </p:sp>
      <p:sp>
        <p:nvSpPr>
          <p:cNvPr id="46"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504000" y="379800"/>
            <a:ext cx="9069480" cy="4390200"/>
          </a:xfrm>
          <a:prstGeom prst="rect">
            <a:avLst/>
          </a:prstGeom>
        </p:spPr>
        <p:txBody>
          <a:bodyPr lIns="0" tIns="0" rIns="0" bIns="0" anchor="ctr">
            <a:spAutoFit/>
          </a:bodyPr>
          <a:lstStyle/>
          <a:p>
            <a:pPr algn="ctr"/>
            <a:endParaRPr lang="ru-RU"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50"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51"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ru-RU" sz="3200" b="0" strike="noStrike" spc="-1">
              <a:latin typeface="Arial"/>
            </a:endParaRPr>
          </a:p>
        </p:txBody>
      </p:sp>
      <p:sp>
        <p:nvSpPr>
          <p:cNvPr id="52"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3" name="PlaceHolder 2"/>
          <p:cNvSpPr>
            <a:spLocks noGrp="1"/>
          </p:cNvSpPr>
          <p:nvPr>
            <p:ph type="subTitle"/>
          </p:nvPr>
        </p:nvSpPr>
        <p:spPr>
          <a:xfrm>
            <a:off x="504000" y="1326600"/>
            <a:ext cx="9072000" cy="3288600"/>
          </a:xfrm>
          <a:prstGeom prst="rect">
            <a:avLst/>
          </a:prstGeom>
        </p:spPr>
        <p:txBody>
          <a:bodyPr lIns="0" tIns="0" rIns="0" bIns="0" anchor="ctr">
            <a:spAutoFit/>
          </a:bodyPr>
          <a:lstStyle/>
          <a:p>
            <a:pPr algn="ctr"/>
            <a:endParaRPr lang="ru-RU"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54"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ru-RU" sz="3200" b="0" strike="noStrike" spc="-1">
              <a:latin typeface="Arial"/>
            </a:endParaRPr>
          </a:p>
        </p:txBody>
      </p:sp>
      <p:sp>
        <p:nvSpPr>
          <p:cNvPr id="55"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56" name="PlaceHolder 4"/>
          <p:cNvSpPr>
            <a:spLocks noGrp="1"/>
          </p:cNvSpPr>
          <p:nvPr>
            <p:ph type="body"/>
          </p:nvPr>
        </p:nvSpPr>
        <p:spPr>
          <a:xfrm>
            <a:off x="515268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58"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59"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60" name="PlaceHolder 4"/>
          <p:cNvSpPr>
            <a:spLocks noGrp="1"/>
          </p:cNvSpPr>
          <p:nvPr>
            <p:ph type="body"/>
          </p:nvPr>
        </p:nvSpPr>
        <p:spPr>
          <a:xfrm>
            <a:off x="504000" y="3044520"/>
            <a:ext cx="907200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62" name="PlaceHolder 2"/>
          <p:cNvSpPr>
            <a:spLocks noGrp="1"/>
          </p:cNvSpPr>
          <p:nvPr>
            <p:ph type="body"/>
          </p:nvPr>
        </p:nvSpPr>
        <p:spPr>
          <a:xfrm>
            <a:off x="504000" y="1326600"/>
            <a:ext cx="9072000" cy="1568520"/>
          </a:xfrm>
          <a:prstGeom prst="rect">
            <a:avLst/>
          </a:prstGeom>
        </p:spPr>
        <p:txBody>
          <a:bodyPr lIns="0" tIns="0" rIns="0" bIns="0">
            <a:normAutofit/>
          </a:bodyPr>
          <a:lstStyle/>
          <a:p>
            <a:endParaRPr lang="ru-RU" sz="3200" b="0" strike="noStrike" spc="-1">
              <a:latin typeface="Arial"/>
            </a:endParaRPr>
          </a:p>
        </p:txBody>
      </p:sp>
      <p:sp>
        <p:nvSpPr>
          <p:cNvPr id="63" name="PlaceHolder 3"/>
          <p:cNvSpPr>
            <a:spLocks noGrp="1"/>
          </p:cNvSpPr>
          <p:nvPr>
            <p:ph type="body"/>
          </p:nvPr>
        </p:nvSpPr>
        <p:spPr>
          <a:xfrm>
            <a:off x="504000" y="3044520"/>
            <a:ext cx="907200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65"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66"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67"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ru-RU" sz="3200" b="0" strike="noStrike" spc="-1">
              <a:latin typeface="Arial"/>
            </a:endParaRPr>
          </a:p>
        </p:txBody>
      </p:sp>
      <p:sp>
        <p:nvSpPr>
          <p:cNvPr id="68" name="PlaceHolder 5"/>
          <p:cNvSpPr>
            <a:spLocks noGrp="1"/>
          </p:cNvSpPr>
          <p:nvPr>
            <p:ph type="body"/>
          </p:nvPr>
        </p:nvSpPr>
        <p:spPr>
          <a:xfrm>
            <a:off x="515268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70" name="PlaceHolder 2"/>
          <p:cNvSpPr>
            <a:spLocks noGrp="1"/>
          </p:cNvSpPr>
          <p:nvPr>
            <p:ph type="body"/>
          </p:nvPr>
        </p:nvSpPr>
        <p:spPr>
          <a:xfrm>
            <a:off x="50400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71" name="PlaceHolder 3"/>
          <p:cNvSpPr>
            <a:spLocks noGrp="1"/>
          </p:cNvSpPr>
          <p:nvPr>
            <p:ph type="body"/>
          </p:nvPr>
        </p:nvSpPr>
        <p:spPr>
          <a:xfrm>
            <a:off x="357156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72" name="PlaceHolder 4"/>
          <p:cNvSpPr>
            <a:spLocks noGrp="1"/>
          </p:cNvSpPr>
          <p:nvPr>
            <p:ph type="body"/>
          </p:nvPr>
        </p:nvSpPr>
        <p:spPr>
          <a:xfrm>
            <a:off x="663912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73" name="PlaceHolder 5"/>
          <p:cNvSpPr>
            <a:spLocks noGrp="1"/>
          </p:cNvSpPr>
          <p:nvPr>
            <p:ph type="body"/>
          </p:nvPr>
        </p:nvSpPr>
        <p:spPr>
          <a:xfrm>
            <a:off x="504000" y="304452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74" name="PlaceHolder 6"/>
          <p:cNvSpPr>
            <a:spLocks noGrp="1"/>
          </p:cNvSpPr>
          <p:nvPr>
            <p:ph type="body"/>
          </p:nvPr>
        </p:nvSpPr>
        <p:spPr>
          <a:xfrm>
            <a:off x="3571560" y="304452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75" name="PlaceHolder 7"/>
          <p:cNvSpPr>
            <a:spLocks noGrp="1"/>
          </p:cNvSpPr>
          <p:nvPr>
            <p:ph type="body"/>
          </p:nvPr>
        </p:nvSpPr>
        <p:spPr>
          <a:xfrm>
            <a:off x="6639120" y="3044520"/>
            <a:ext cx="2921040" cy="1568520"/>
          </a:xfrm>
          <a:prstGeom prst="rect">
            <a:avLst/>
          </a:prstGeom>
        </p:spPr>
        <p:txBody>
          <a:bodyPr lIns="0" tIns="0" rIns="0" bIns="0">
            <a:normAutofit fontScale="56000"/>
          </a:bodyPr>
          <a:lstStyle/>
          <a:p>
            <a:endParaRPr lang="ru-RU" sz="3200" b="0" strike="noStrike" spc="-1">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78"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79" name="PlaceHolder 2"/>
          <p:cNvSpPr>
            <a:spLocks noGrp="1"/>
          </p:cNvSpPr>
          <p:nvPr>
            <p:ph type="subTitle"/>
          </p:nvPr>
        </p:nvSpPr>
        <p:spPr>
          <a:xfrm>
            <a:off x="504000" y="1326600"/>
            <a:ext cx="9072000" cy="3288600"/>
          </a:xfrm>
          <a:prstGeom prst="rect">
            <a:avLst/>
          </a:prstGeom>
        </p:spPr>
        <p:txBody>
          <a:bodyPr lIns="0" tIns="0" rIns="0" bIns="0" anchor="ctr">
            <a:spAutoFit/>
          </a:bodyPr>
          <a:lstStyle/>
          <a:p>
            <a:pPr algn="ctr"/>
            <a:endParaRPr lang="ru-RU"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0"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81" name="PlaceHolder 2"/>
          <p:cNvSpPr>
            <a:spLocks noGrp="1"/>
          </p:cNvSpPr>
          <p:nvPr>
            <p:ph type="body"/>
          </p:nvPr>
        </p:nvSpPr>
        <p:spPr>
          <a:xfrm>
            <a:off x="504000" y="1326600"/>
            <a:ext cx="9072000" cy="328860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83"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ru-RU" sz="3200" b="0" strike="noStrike" spc="-1">
              <a:latin typeface="Arial"/>
            </a:endParaRPr>
          </a:p>
        </p:txBody>
      </p:sp>
      <p:sp>
        <p:nvSpPr>
          <p:cNvPr id="84"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5"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5" name="PlaceHolder 2"/>
          <p:cNvSpPr>
            <a:spLocks noGrp="1"/>
          </p:cNvSpPr>
          <p:nvPr>
            <p:ph type="body"/>
          </p:nvPr>
        </p:nvSpPr>
        <p:spPr>
          <a:xfrm>
            <a:off x="504000" y="1326600"/>
            <a:ext cx="9072000" cy="328860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86" name="PlaceHolder 1"/>
          <p:cNvSpPr>
            <a:spLocks noGrp="1"/>
          </p:cNvSpPr>
          <p:nvPr>
            <p:ph type="subTitle"/>
          </p:nvPr>
        </p:nvSpPr>
        <p:spPr>
          <a:xfrm>
            <a:off x="504000" y="379800"/>
            <a:ext cx="9069480" cy="4390200"/>
          </a:xfrm>
          <a:prstGeom prst="rect">
            <a:avLst/>
          </a:prstGeom>
        </p:spPr>
        <p:txBody>
          <a:bodyPr lIns="0" tIns="0" rIns="0" bIns="0" anchor="ctr">
            <a:spAutoFit/>
          </a:bodyPr>
          <a:lstStyle/>
          <a:p>
            <a:pPr algn="ctr"/>
            <a:endParaRPr lang="ru-RU"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88"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89"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ru-RU" sz="3200" b="0" strike="noStrike" spc="-1">
              <a:latin typeface="Arial"/>
            </a:endParaRPr>
          </a:p>
        </p:txBody>
      </p:sp>
      <p:sp>
        <p:nvSpPr>
          <p:cNvPr id="90"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92"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ru-RU" sz="3200" b="0" strike="noStrike" spc="-1">
              <a:latin typeface="Arial"/>
            </a:endParaRPr>
          </a:p>
        </p:txBody>
      </p:sp>
      <p:sp>
        <p:nvSpPr>
          <p:cNvPr id="93"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94" name="PlaceHolder 4"/>
          <p:cNvSpPr>
            <a:spLocks noGrp="1"/>
          </p:cNvSpPr>
          <p:nvPr>
            <p:ph type="body"/>
          </p:nvPr>
        </p:nvSpPr>
        <p:spPr>
          <a:xfrm>
            <a:off x="515268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96"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97"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98" name="PlaceHolder 4"/>
          <p:cNvSpPr>
            <a:spLocks noGrp="1"/>
          </p:cNvSpPr>
          <p:nvPr>
            <p:ph type="body"/>
          </p:nvPr>
        </p:nvSpPr>
        <p:spPr>
          <a:xfrm>
            <a:off x="504000" y="3044520"/>
            <a:ext cx="907200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00" name="PlaceHolder 2"/>
          <p:cNvSpPr>
            <a:spLocks noGrp="1"/>
          </p:cNvSpPr>
          <p:nvPr>
            <p:ph type="body"/>
          </p:nvPr>
        </p:nvSpPr>
        <p:spPr>
          <a:xfrm>
            <a:off x="504000" y="1326600"/>
            <a:ext cx="9072000" cy="1568520"/>
          </a:xfrm>
          <a:prstGeom prst="rect">
            <a:avLst/>
          </a:prstGeom>
        </p:spPr>
        <p:txBody>
          <a:bodyPr lIns="0" tIns="0" rIns="0" bIns="0">
            <a:normAutofit/>
          </a:bodyPr>
          <a:lstStyle/>
          <a:p>
            <a:endParaRPr lang="ru-RU" sz="3200" b="0" strike="noStrike" spc="-1">
              <a:latin typeface="Arial"/>
            </a:endParaRPr>
          </a:p>
        </p:txBody>
      </p:sp>
      <p:sp>
        <p:nvSpPr>
          <p:cNvPr id="101" name="PlaceHolder 3"/>
          <p:cNvSpPr>
            <a:spLocks noGrp="1"/>
          </p:cNvSpPr>
          <p:nvPr>
            <p:ph type="body"/>
          </p:nvPr>
        </p:nvSpPr>
        <p:spPr>
          <a:xfrm>
            <a:off x="504000" y="3044520"/>
            <a:ext cx="907200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03"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104"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105"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ru-RU" sz="3200" b="0" strike="noStrike" spc="-1">
              <a:latin typeface="Arial"/>
            </a:endParaRPr>
          </a:p>
        </p:txBody>
      </p:sp>
      <p:sp>
        <p:nvSpPr>
          <p:cNvPr id="106" name="PlaceHolder 5"/>
          <p:cNvSpPr>
            <a:spLocks noGrp="1"/>
          </p:cNvSpPr>
          <p:nvPr>
            <p:ph type="body"/>
          </p:nvPr>
        </p:nvSpPr>
        <p:spPr>
          <a:xfrm>
            <a:off x="515268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08" name="PlaceHolder 2"/>
          <p:cNvSpPr>
            <a:spLocks noGrp="1"/>
          </p:cNvSpPr>
          <p:nvPr>
            <p:ph type="body"/>
          </p:nvPr>
        </p:nvSpPr>
        <p:spPr>
          <a:xfrm>
            <a:off x="50400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109" name="PlaceHolder 3"/>
          <p:cNvSpPr>
            <a:spLocks noGrp="1"/>
          </p:cNvSpPr>
          <p:nvPr>
            <p:ph type="body"/>
          </p:nvPr>
        </p:nvSpPr>
        <p:spPr>
          <a:xfrm>
            <a:off x="357156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110" name="PlaceHolder 4"/>
          <p:cNvSpPr>
            <a:spLocks noGrp="1"/>
          </p:cNvSpPr>
          <p:nvPr>
            <p:ph type="body"/>
          </p:nvPr>
        </p:nvSpPr>
        <p:spPr>
          <a:xfrm>
            <a:off x="663912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111" name="PlaceHolder 5"/>
          <p:cNvSpPr>
            <a:spLocks noGrp="1"/>
          </p:cNvSpPr>
          <p:nvPr>
            <p:ph type="body"/>
          </p:nvPr>
        </p:nvSpPr>
        <p:spPr>
          <a:xfrm>
            <a:off x="504000" y="304452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112" name="PlaceHolder 6"/>
          <p:cNvSpPr>
            <a:spLocks noGrp="1"/>
          </p:cNvSpPr>
          <p:nvPr>
            <p:ph type="body"/>
          </p:nvPr>
        </p:nvSpPr>
        <p:spPr>
          <a:xfrm>
            <a:off x="3571560" y="304452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113" name="PlaceHolder 7"/>
          <p:cNvSpPr>
            <a:spLocks noGrp="1"/>
          </p:cNvSpPr>
          <p:nvPr>
            <p:ph type="body"/>
          </p:nvPr>
        </p:nvSpPr>
        <p:spPr>
          <a:xfrm>
            <a:off x="6639120" y="3044520"/>
            <a:ext cx="2921040" cy="1568520"/>
          </a:xfrm>
          <a:prstGeom prst="rect">
            <a:avLst/>
          </a:prstGeom>
        </p:spPr>
        <p:txBody>
          <a:bodyPr lIns="0" tIns="0" rIns="0" bIns="0">
            <a:normAutofit fontScale="56000"/>
          </a:bodyPr>
          <a:lstStyle/>
          <a:p>
            <a:endParaRPr lang="ru-RU" sz="3200" b="0" strike="noStrike" spc="-1">
              <a:latin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16"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17" name="PlaceHolder 2"/>
          <p:cNvSpPr>
            <a:spLocks noGrp="1"/>
          </p:cNvSpPr>
          <p:nvPr>
            <p:ph type="subTitle"/>
          </p:nvPr>
        </p:nvSpPr>
        <p:spPr>
          <a:xfrm>
            <a:off x="504000" y="1326600"/>
            <a:ext cx="9072000" cy="3288600"/>
          </a:xfrm>
          <a:prstGeom prst="rect">
            <a:avLst/>
          </a:prstGeom>
        </p:spPr>
        <p:txBody>
          <a:bodyPr lIns="0" tIns="0" rIns="0" bIns="0" anchor="ctr">
            <a:spAutoFit/>
          </a:bodyPr>
          <a:lstStyle/>
          <a:p>
            <a:pPr algn="ctr"/>
            <a:endParaRPr lang="ru-RU" sz="3200" b="0" strike="noStrike" spc="-1">
              <a:latin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8"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19" name="PlaceHolder 2"/>
          <p:cNvSpPr>
            <a:spLocks noGrp="1"/>
          </p:cNvSpPr>
          <p:nvPr>
            <p:ph type="body"/>
          </p:nvPr>
        </p:nvSpPr>
        <p:spPr>
          <a:xfrm>
            <a:off x="504000" y="1326600"/>
            <a:ext cx="9072000" cy="328860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7"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ru-RU" sz="3200" b="0" strike="noStrike" spc="-1">
              <a:latin typeface="Arial"/>
            </a:endParaRPr>
          </a:p>
        </p:txBody>
      </p:sp>
      <p:sp>
        <p:nvSpPr>
          <p:cNvPr id="8"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21"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ru-RU" sz="3200" b="0" strike="noStrike" spc="-1">
              <a:latin typeface="Arial"/>
            </a:endParaRPr>
          </a:p>
        </p:txBody>
      </p:sp>
      <p:sp>
        <p:nvSpPr>
          <p:cNvPr id="122"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3"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24" name="PlaceHolder 1"/>
          <p:cNvSpPr>
            <a:spLocks noGrp="1"/>
          </p:cNvSpPr>
          <p:nvPr>
            <p:ph type="subTitle"/>
          </p:nvPr>
        </p:nvSpPr>
        <p:spPr>
          <a:xfrm>
            <a:off x="504000" y="379800"/>
            <a:ext cx="9069480" cy="4390200"/>
          </a:xfrm>
          <a:prstGeom prst="rect">
            <a:avLst/>
          </a:prstGeom>
        </p:spPr>
        <p:txBody>
          <a:bodyPr lIns="0" tIns="0" rIns="0" bIns="0" anchor="ctr">
            <a:spAutoFit/>
          </a:bodyPr>
          <a:lstStyle/>
          <a:p>
            <a:pPr algn="ctr"/>
            <a:endParaRPr lang="ru-RU" sz="3200" b="0" strike="noStrike" spc="-1">
              <a:latin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5"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26"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127"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ru-RU" sz="3200" b="0" strike="noStrike" spc="-1">
              <a:latin typeface="Arial"/>
            </a:endParaRPr>
          </a:p>
        </p:txBody>
      </p:sp>
      <p:sp>
        <p:nvSpPr>
          <p:cNvPr id="128"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29"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30"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ru-RU" sz="3200" b="0" strike="noStrike" spc="-1">
              <a:latin typeface="Arial"/>
            </a:endParaRPr>
          </a:p>
        </p:txBody>
      </p:sp>
      <p:sp>
        <p:nvSpPr>
          <p:cNvPr id="131"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132" name="PlaceHolder 4"/>
          <p:cNvSpPr>
            <a:spLocks noGrp="1"/>
          </p:cNvSpPr>
          <p:nvPr>
            <p:ph type="body"/>
          </p:nvPr>
        </p:nvSpPr>
        <p:spPr>
          <a:xfrm>
            <a:off x="515268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34"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135"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136" name="PlaceHolder 4"/>
          <p:cNvSpPr>
            <a:spLocks noGrp="1"/>
          </p:cNvSpPr>
          <p:nvPr>
            <p:ph type="body"/>
          </p:nvPr>
        </p:nvSpPr>
        <p:spPr>
          <a:xfrm>
            <a:off x="504000" y="3044520"/>
            <a:ext cx="907200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38" name="PlaceHolder 2"/>
          <p:cNvSpPr>
            <a:spLocks noGrp="1"/>
          </p:cNvSpPr>
          <p:nvPr>
            <p:ph type="body"/>
          </p:nvPr>
        </p:nvSpPr>
        <p:spPr>
          <a:xfrm>
            <a:off x="504000" y="1326600"/>
            <a:ext cx="9072000" cy="1568520"/>
          </a:xfrm>
          <a:prstGeom prst="rect">
            <a:avLst/>
          </a:prstGeom>
        </p:spPr>
        <p:txBody>
          <a:bodyPr lIns="0" tIns="0" rIns="0" bIns="0">
            <a:normAutofit/>
          </a:bodyPr>
          <a:lstStyle/>
          <a:p>
            <a:endParaRPr lang="ru-RU" sz="3200" b="0" strike="noStrike" spc="-1">
              <a:latin typeface="Arial"/>
            </a:endParaRPr>
          </a:p>
        </p:txBody>
      </p:sp>
      <p:sp>
        <p:nvSpPr>
          <p:cNvPr id="139" name="PlaceHolder 3"/>
          <p:cNvSpPr>
            <a:spLocks noGrp="1"/>
          </p:cNvSpPr>
          <p:nvPr>
            <p:ph type="body"/>
          </p:nvPr>
        </p:nvSpPr>
        <p:spPr>
          <a:xfrm>
            <a:off x="504000" y="3044520"/>
            <a:ext cx="907200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41"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142"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143"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ru-RU" sz="3200" b="0" strike="noStrike" spc="-1">
              <a:latin typeface="Arial"/>
            </a:endParaRPr>
          </a:p>
        </p:txBody>
      </p:sp>
      <p:sp>
        <p:nvSpPr>
          <p:cNvPr id="144" name="PlaceHolder 5"/>
          <p:cNvSpPr>
            <a:spLocks noGrp="1"/>
          </p:cNvSpPr>
          <p:nvPr>
            <p:ph type="body"/>
          </p:nvPr>
        </p:nvSpPr>
        <p:spPr>
          <a:xfrm>
            <a:off x="515268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46" name="PlaceHolder 2"/>
          <p:cNvSpPr>
            <a:spLocks noGrp="1"/>
          </p:cNvSpPr>
          <p:nvPr>
            <p:ph type="body"/>
          </p:nvPr>
        </p:nvSpPr>
        <p:spPr>
          <a:xfrm>
            <a:off x="50400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147" name="PlaceHolder 3"/>
          <p:cNvSpPr>
            <a:spLocks noGrp="1"/>
          </p:cNvSpPr>
          <p:nvPr>
            <p:ph type="body"/>
          </p:nvPr>
        </p:nvSpPr>
        <p:spPr>
          <a:xfrm>
            <a:off x="357156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148" name="PlaceHolder 4"/>
          <p:cNvSpPr>
            <a:spLocks noGrp="1"/>
          </p:cNvSpPr>
          <p:nvPr>
            <p:ph type="body"/>
          </p:nvPr>
        </p:nvSpPr>
        <p:spPr>
          <a:xfrm>
            <a:off x="6639120" y="132660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149" name="PlaceHolder 5"/>
          <p:cNvSpPr>
            <a:spLocks noGrp="1"/>
          </p:cNvSpPr>
          <p:nvPr>
            <p:ph type="body"/>
          </p:nvPr>
        </p:nvSpPr>
        <p:spPr>
          <a:xfrm>
            <a:off x="504000" y="304452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150" name="PlaceHolder 6"/>
          <p:cNvSpPr>
            <a:spLocks noGrp="1"/>
          </p:cNvSpPr>
          <p:nvPr>
            <p:ph type="body"/>
          </p:nvPr>
        </p:nvSpPr>
        <p:spPr>
          <a:xfrm>
            <a:off x="3571560" y="3044520"/>
            <a:ext cx="2921040" cy="1568520"/>
          </a:xfrm>
          <a:prstGeom prst="rect">
            <a:avLst/>
          </a:prstGeom>
        </p:spPr>
        <p:txBody>
          <a:bodyPr lIns="0" tIns="0" rIns="0" bIns="0">
            <a:normAutofit fontScale="56000"/>
          </a:bodyPr>
          <a:lstStyle/>
          <a:p>
            <a:endParaRPr lang="ru-RU" sz="3200" b="0" strike="noStrike" spc="-1">
              <a:latin typeface="Arial"/>
            </a:endParaRPr>
          </a:p>
        </p:txBody>
      </p:sp>
      <p:sp>
        <p:nvSpPr>
          <p:cNvPr id="151" name="PlaceHolder 7"/>
          <p:cNvSpPr>
            <a:spLocks noGrp="1"/>
          </p:cNvSpPr>
          <p:nvPr>
            <p:ph type="body"/>
          </p:nvPr>
        </p:nvSpPr>
        <p:spPr>
          <a:xfrm>
            <a:off x="6639120" y="3044520"/>
            <a:ext cx="2921040" cy="1568520"/>
          </a:xfrm>
          <a:prstGeom prst="rect">
            <a:avLst/>
          </a:prstGeom>
        </p:spPr>
        <p:txBody>
          <a:bodyPr lIns="0" tIns="0" rIns="0" bIns="0">
            <a:normAutofit fontScale="56000"/>
          </a:bodyPr>
          <a:lstStyle/>
          <a:p>
            <a:endParaRPr lang="ru-RU"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379800"/>
            <a:ext cx="9069480" cy="4390200"/>
          </a:xfrm>
          <a:prstGeom prst="rect">
            <a:avLst/>
          </a:prstGeom>
        </p:spPr>
        <p:txBody>
          <a:bodyPr lIns="0" tIns="0" rIns="0" bIns="0" anchor="ctr">
            <a:spAutoFit/>
          </a:bodyPr>
          <a:lstStyle/>
          <a:p>
            <a:pPr algn="ctr"/>
            <a:endParaRPr lang="ru-RU"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2"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13"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ru-RU" sz="3200" b="0" strike="noStrike" spc="-1">
              <a:latin typeface="Arial"/>
            </a:endParaRPr>
          </a:p>
        </p:txBody>
      </p:sp>
      <p:sp>
        <p:nvSpPr>
          <p:cNvPr id="14"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16"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ru-RU" sz="3200" b="0" strike="noStrike" spc="-1">
              <a:latin typeface="Arial"/>
            </a:endParaRPr>
          </a:p>
        </p:txBody>
      </p:sp>
      <p:sp>
        <p:nvSpPr>
          <p:cNvPr id="17"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18" name="PlaceHolder 4"/>
          <p:cNvSpPr>
            <a:spLocks noGrp="1"/>
          </p:cNvSpPr>
          <p:nvPr>
            <p:ph type="body"/>
          </p:nvPr>
        </p:nvSpPr>
        <p:spPr>
          <a:xfrm>
            <a:off x="5152680" y="3044520"/>
            <a:ext cx="442692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8240"/>
            <a:ext cx="9069480" cy="1250280"/>
          </a:xfrm>
          <a:prstGeom prst="rect">
            <a:avLst/>
          </a:prstGeom>
        </p:spPr>
        <p:txBody>
          <a:bodyPr lIns="0" tIns="0" rIns="0" bIns="0" anchor="ctr">
            <a:spAutoFit/>
          </a:bodyPr>
          <a:lstStyle/>
          <a:p>
            <a:pPr algn="ctr"/>
            <a:endParaRPr lang="ru-RU" sz="4400" b="0" strike="noStrike" spc="-1">
              <a:latin typeface="Arial"/>
            </a:endParaRPr>
          </a:p>
        </p:txBody>
      </p:sp>
      <p:sp>
        <p:nvSpPr>
          <p:cNvPr id="20"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ru-RU" sz="3200" b="0" strike="noStrike" spc="-1">
              <a:latin typeface="Arial"/>
            </a:endParaRPr>
          </a:p>
        </p:txBody>
      </p:sp>
      <p:sp>
        <p:nvSpPr>
          <p:cNvPr id="21"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ru-RU" sz="3200" b="0" strike="noStrike" spc="-1">
              <a:latin typeface="Arial"/>
            </a:endParaRPr>
          </a:p>
        </p:txBody>
      </p:sp>
      <p:sp>
        <p:nvSpPr>
          <p:cNvPr id="22" name="PlaceHolder 4"/>
          <p:cNvSpPr>
            <a:spLocks noGrp="1"/>
          </p:cNvSpPr>
          <p:nvPr>
            <p:ph type="body"/>
          </p:nvPr>
        </p:nvSpPr>
        <p:spPr>
          <a:xfrm>
            <a:off x="504000" y="3044520"/>
            <a:ext cx="9072000" cy="156852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2000" cy="946440"/>
          </a:xfrm>
          <a:prstGeom prst="rect">
            <a:avLst/>
          </a:prstGeom>
        </p:spPr>
        <p:txBody>
          <a:bodyPr lIns="0" tIns="0" rIns="0" bIns="0" anchor="ctr">
            <a:noAutofit/>
          </a:bodyPr>
          <a:lstStyle/>
          <a:p>
            <a:pPr algn="ctr"/>
            <a:r>
              <a:rPr lang="ru-RU" sz="4400" b="0" strike="noStrike" spc="-1">
                <a:latin typeface="Arial"/>
              </a:rPr>
              <a:t>Для правки текста заглавия щёлкните мышью</a:t>
            </a:r>
          </a:p>
        </p:txBody>
      </p:sp>
      <p:sp>
        <p:nvSpPr>
          <p:cNvPr id="3" name="PlaceHolder 2"/>
          <p:cNvSpPr>
            <a:spLocks noGrp="1"/>
          </p:cNvSpPr>
          <p:nvPr>
            <p:ph type="body"/>
          </p:nvPr>
        </p:nvSpPr>
        <p:spPr>
          <a:xfrm>
            <a:off x="504000" y="1326600"/>
            <a:ext cx="9072000" cy="328860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ru-RU" sz="32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2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24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379800"/>
            <a:ext cx="9069480" cy="946800"/>
          </a:xfrm>
          <a:prstGeom prst="rect">
            <a:avLst/>
          </a:prstGeom>
        </p:spPr>
        <p:txBody>
          <a:bodyPr lIns="0" tIns="0" rIns="0" bIns="0" anchor="ctr">
            <a:spAutoFit/>
          </a:bodyPr>
          <a:lstStyle/>
          <a:p>
            <a:r>
              <a:rPr lang="ru-RU" sz="1800" b="0" strike="noStrike" spc="-1">
                <a:latin typeface="Arial"/>
              </a:rPr>
              <a:t>Для правки текста заглавия щёлкните мышью</a:t>
            </a:r>
          </a:p>
        </p:txBody>
      </p:sp>
      <p:sp>
        <p:nvSpPr>
          <p:cNvPr id="39" name="PlaceHolder 2"/>
          <p:cNvSpPr>
            <a:spLocks noGrp="1"/>
          </p:cNvSpPr>
          <p:nvPr>
            <p:ph type="body"/>
          </p:nvPr>
        </p:nvSpPr>
        <p:spPr>
          <a:xfrm>
            <a:off x="504000" y="1326600"/>
            <a:ext cx="9072000" cy="328860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ru-RU" sz="32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2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24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 name="PlaceHolder 1"/>
          <p:cNvSpPr>
            <a:spLocks noGrp="1"/>
          </p:cNvSpPr>
          <p:nvPr>
            <p:ph type="title"/>
          </p:nvPr>
        </p:nvSpPr>
        <p:spPr>
          <a:xfrm>
            <a:off x="504000" y="226080"/>
            <a:ext cx="9072000" cy="946440"/>
          </a:xfrm>
          <a:prstGeom prst="rect">
            <a:avLst/>
          </a:prstGeom>
        </p:spPr>
        <p:txBody>
          <a:bodyPr lIns="0" tIns="0" rIns="0" bIns="0" anchor="ctr">
            <a:noAutofit/>
          </a:bodyPr>
          <a:lstStyle/>
          <a:p>
            <a:pPr algn="ctr"/>
            <a:r>
              <a:rPr lang="ru-RU" sz="4400" b="0" strike="noStrike" spc="-1">
                <a:latin typeface="Arial"/>
              </a:rPr>
              <a:t>Для правки текста заглавия щёлкните мышью</a:t>
            </a:r>
          </a:p>
        </p:txBody>
      </p:sp>
      <p:sp>
        <p:nvSpPr>
          <p:cNvPr id="77" name="PlaceHolder 2"/>
          <p:cNvSpPr>
            <a:spLocks noGrp="1"/>
          </p:cNvSpPr>
          <p:nvPr>
            <p:ph type="body"/>
          </p:nvPr>
        </p:nvSpPr>
        <p:spPr>
          <a:xfrm>
            <a:off x="504000" y="1326600"/>
            <a:ext cx="9072000" cy="328860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ru-RU" sz="32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2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24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4" name="PlaceHolder 1"/>
          <p:cNvSpPr>
            <a:spLocks noGrp="1"/>
          </p:cNvSpPr>
          <p:nvPr>
            <p:ph type="title"/>
          </p:nvPr>
        </p:nvSpPr>
        <p:spPr>
          <a:xfrm>
            <a:off x="504000" y="226080"/>
            <a:ext cx="9072000" cy="946440"/>
          </a:xfrm>
          <a:prstGeom prst="rect">
            <a:avLst/>
          </a:prstGeom>
        </p:spPr>
        <p:txBody>
          <a:bodyPr lIns="0" tIns="0" rIns="0" bIns="0" anchor="ctr">
            <a:noAutofit/>
          </a:bodyPr>
          <a:lstStyle/>
          <a:p>
            <a:pPr algn="ctr"/>
            <a:r>
              <a:rPr lang="ru-RU" sz="4400" b="0" strike="noStrike" spc="-1">
                <a:latin typeface="Arial"/>
              </a:rPr>
              <a:t>Для правки текста заглавия щёлкните мышью</a:t>
            </a:r>
          </a:p>
        </p:txBody>
      </p:sp>
      <p:sp>
        <p:nvSpPr>
          <p:cNvPr id="115" name="PlaceHolder 2"/>
          <p:cNvSpPr>
            <a:spLocks noGrp="1"/>
          </p:cNvSpPr>
          <p:nvPr>
            <p:ph type="body"/>
          </p:nvPr>
        </p:nvSpPr>
        <p:spPr>
          <a:xfrm>
            <a:off x="504000" y="1326600"/>
            <a:ext cx="9072000" cy="328860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ru-RU" sz="32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2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24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jpeg"/><Relationship Id="rId1" Type="http://schemas.openxmlformats.org/officeDocument/2006/relationships/slideLayout" Target="../slideLayouts/slideLayout17.xml"/><Relationship Id="rId5" Type="http://schemas.openxmlformats.org/officeDocument/2006/relationships/image" Target="../media/image22.pn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jpeg"/><Relationship Id="rId1" Type="http://schemas.openxmlformats.org/officeDocument/2006/relationships/slideLayout" Target="../slideLayouts/slideLayout17.xml"/><Relationship Id="rId5" Type="http://schemas.openxmlformats.org/officeDocument/2006/relationships/image" Target="../media/image25.jpe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jpeg"/><Relationship Id="rId1" Type="http://schemas.openxmlformats.org/officeDocument/2006/relationships/slideLayout" Target="../slideLayouts/slideLayout17.xml"/><Relationship Id="rId5" Type="http://schemas.openxmlformats.org/officeDocument/2006/relationships/image" Target="../media/image33.jpeg"/><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jpeg"/><Relationship Id="rId1" Type="http://schemas.openxmlformats.org/officeDocument/2006/relationships/slideLayout" Target="../slideLayouts/slideLayout17.xml"/><Relationship Id="rId5" Type="http://schemas.openxmlformats.org/officeDocument/2006/relationships/image" Target="../media/image36.jpe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8" Type="http://schemas.openxmlformats.org/officeDocument/2006/relationships/slide" Target="slide14.xml"/><Relationship Id="rId13" Type="http://schemas.openxmlformats.org/officeDocument/2006/relationships/slide" Target="slide24.xml"/><Relationship Id="rId18" Type="http://schemas.openxmlformats.org/officeDocument/2006/relationships/slide" Target="slide34.xml"/><Relationship Id="rId3" Type="http://schemas.openxmlformats.org/officeDocument/2006/relationships/slide" Target="slide4.xml"/><Relationship Id="rId21" Type="http://schemas.openxmlformats.org/officeDocument/2006/relationships/slide" Target="slide40.xml"/><Relationship Id="rId7" Type="http://schemas.openxmlformats.org/officeDocument/2006/relationships/slide" Target="slide12.xml"/><Relationship Id="rId12" Type="http://schemas.openxmlformats.org/officeDocument/2006/relationships/slide" Target="slide22.xml"/><Relationship Id="rId17" Type="http://schemas.openxmlformats.org/officeDocument/2006/relationships/slide" Target="slide32.xml"/><Relationship Id="rId2" Type="http://schemas.openxmlformats.org/officeDocument/2006/relationships/image" Target="../media/image2.jpeg"/><Relationship Id="rId16" Type="http://schemas.openxmlformats.org/officeDocument/2006/relationships/slide" Target="slide30.xml"/><Relationship Id="rId20" Type="http://schemas.openxmlformats.org/officeDocument/2006/relationships/slide" Target="slide38.xml"/><Relationship Id="rId1" Type="http://schemas.openxmlformats.org/officeDocument/2006/relationships/slideLayout" Target="../slideLayouts/slideLayout25.xml"/><Relationship Id="rId6" Type="http://schemas.openxmlformats.org/officeDocument/2006/relationships/slide" Target="slide10.xml"/><Relationship Id="rId11" Type="http://schemas.openxmlformats.org/officeDocument/2006/relationships/slide" Target="slide20.xml"/><Relationship Id="rId5" Type="http://schemas.openxmlformats.org/officeDocument/2006/relationships/slide" Target="slide8.xml"/><Relationship Id="rId15" Type="http://schemas.openxmlformats.org/officeDocument/2006/relationships/slide" Target="slide28.xml"/><Relationship Id="rId10" Type="http://schemas.openxmlformats.org/officeDocument/2006/relationships/slide" Target="slide18.xml"/><Relationship Id="rId19" Type="http://schemas.openxmlformats.org/officeDocument/2006/relationships/slide" Target="slide36.xml"/><Relationship Id="rId4" Type="http://schemas.openxmlformats.org/officeDocument/2006/relationships/slide" Target="slide6.xml"/><Relationship Id="rId9" Type="http://schemas.openxmlformats.org/officeDocument/2006/relationships/slide" Target="slide16.xml"/><Relationship Id="rId14" Type="http://schemas.openxmlformats.org/officeDocument/2006/relationships/slide" Target="slide26.xml"/><Relationship Id="rId22" Type="http://schemas.openxmlformats.org/officeDocument/2006/relationships/slide" Target="slide4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7.xml"/><Relationship Id="rId1" Type="http://schemas.openxmlformats.org/officeDocument/2006/relationships/audio" Target="file:///F:\&#1080;&#1075;&#1088;&#1072;\stuk-dyatla-35677.mp3" TargetMode="External"/><Relationship Id="rId5" Type="http://schemas.openxmlformats.org/officeDocument/2006/relationships/image" Target="../media/image41.pn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jpeg"/><Relationship Id="rId1" Type="http://schemas.openxmlformats.org/officeDocument/2006/relationships/slideLayout" Target="../slideLayouts/slideLayout17.xml"/><Relationship Id="rId5" Type="http://schemas.openxmlformats.org/officeDocument/2006/relationships/image" Target="../media/image45.jpeg"/><Relationship Id="rId4" Type="http://schemas.openxmlformats.org/officeDocument/2006/relationships/image" Target="../media/image44.jpeg"/></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2.jpeg"/><Relationship Id="rId1" Type="http://schemas.openxmlformats.org/officeDocument/2006/relationships/slideLayout" Target="../slideLayouts/slideLayout17.xml"/><Relationship Id="rId5" Type="http://schemas.openxmlformats.org/officeDocument/2006/relationships/image" Target="../media/image49.jpeg"/><Relationship Id="rId4" Type="http://schemas.openxmlformats.org/officeDocument/2006/relationships/image" Target="../media/image48.jpeg"/></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3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2.jpeg"/><Relationship Id="rId1" Type="http://schemas.openxmlformats.org/officeDocument/2006/relationships/slideLayout" Target="../slideLayouts/slideLayout17.xml"/><Relationship Id="rId5" Type="http://schemas.openxmlformats.org/officeDocument/2006/relationships/image" Target="../media/image55.jpeg"/><Relationship Id="rId4" Type="http://schemas.openxmlformats.org/officeDocument/2006/relationships/image" Target="../media/image54.jpeg"/></Relationships>
</file>

<file path=ppt/slides/_rels/slide3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7.xml"/><Relationship Id="rId5" Type="http://schemas.openxmlformats.org/officeDocument/2006/relationships/image" Target="../media/image5.png"/><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4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2.jpeg"/><Relationship Id="rId1" Type="http://schemas.openxmlformats.org/officeDocument/2006/relationships/slideLayout" Target="../slideLayouts/slideLayout17.xml"/><Relationship Id="rId5" Type="http://schemas.openxmlformats.org/officeDocument/2006/relationships/image" Target="../media/image61.jpeg"/><Relationship Id="rId4" Type="http://schemas.openxmlformats.org/officeDocument/2006/relationships/image" Target="../media/image60.jpeg"/></Relationships>
</file>

<file path=ppt/slides/_rels/slide4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5.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37.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17.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 name="Рисунок 40"/>
          <p:cNvPicPr/>
          <p:nvPr/>
        </p:nvPicPr>
        <p:blipFill>
          <a:blip r:embed="rId2"/>
          <a:stretch/>
        </p:blipFill>
        <p:spPr>
          <a:xfrm>
            <a:off x="0" y="0"/>
            <a:ext cx="10147680" cy="5631840"/>
          </a:xfrm>
          <a:prstGeom prst="rect">
            <a:avLst/>
          </a:prstGeom>
          <a:ln>
            <a:noFill/>
          </a:ln>
        </p:spPr>
      </p:pic>
      <p:sp>
        <p:nvSpPr>
          <p:cNvPr id="153" name="CustomShape 1"/>
          <p:cNvSpPr/>
          <p:nvPr/>
        </p:nvSpPr>
        <p:spPr>
          <a:xfrm>
            <a:off x="621000" y="657360"/>
            <a:ext cx="9069480" cy="29239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800" b="1" strike="noStrike" spc="-1">
                <a:solidFill>
                  <a:srgbClr val="3465A4"/>
                </a:solidFill>
                <a:latin typeface="Linux Biolinum G"/>
                <a:ea typeface="DejaVu Sans"/>
              </a:rPr>
              <a:t>ИНТЕРАКТИВНАЯ ИГРА</a:t>
            </a:r>
            <a:r>
              <a:t/>
            </a:r>
            <a:br/>
            <a:r>
              <a:rPr lang="ru-RU" sz="4800" b="1" strike="noStrike" spc="-1">
                <a:solidFill>
                  <a:srgbClr val="3465A4"/>
                </a:solidFill>
                <a:latin typeface="Linux Biolinum G"/>
                <a:ea typeface="DejaVu Sans"/>
              </a:rPr>
              <a:t>ДЛЯ ДЕТЕЙ 6-7 лет </a:t>
            </a:r>
            <a:r>
              <a:t/>
            </a:r>
            <a:br/>
            <a:r>
              <a:rPr lang="ru-RU" sz="4800" b="1" strike="noStrike" spc="-1">
                <a:solidFill>
                  <a:srgbClr val="3465A4"/>
                </a:solidFill>
                <a:latin typeface="Linux Biolinum G"/>
                <a:ea typeface="DejaVu Sans"/>
              </a:rPr>
              <a:t>”ЗНАТОКИ ЖИВОТНЫХ”</a:t>
            </a:r>
            <a:r>
              <a:t/>
            </a:r>
            <a:br/>
            <a:endParaRPr lang="ru-RU" sz="4800" b="0" strike="noStrike" spc="-1">
              <a:latin typeface="Arial"/>
            </a:endParaRPr>
          </a:p>
        </p:txBody>
      </p:sp>
      <p:sp>
        <p:nvSpPr>
          <p:cNvPr id="154" name="CustomShape 2"/>
          <p:cNvSpPr/>
          <p:nvPr/>
        </p:nvSpPr>
        <p:spPr>
          <a:xfrm>
            <a:off x="1443960" y="3840480"/>
            <a:ext cx="7332120" cy="13658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marL="432000" indent="-321840" algn="r">
              <a:lnSpc>
                <a:spcPct val="100000"/>
              </a:lnSpc>
              <a:spcBef>
                <a:spcPts val="1417"/>
              </a:spcBef>
              <a:buClr>
                <a:srgbClr val="000000"/>
              </a:buClr>
              <a:buSzPct val="45000"/>
            </a:pPr>
            <a:r>
              <a:rPr lang="ru-RU" sz="2200" b="1" strike="noStrike" spc="-1" dirty="0" smtClean="0">
                <a:solidFill>
                  <a:srgbClr val="2A6099"/>
                </a:solidFill>
                <a:latin typeface="Arial"/>
                <a:ea typeface="DejaVu Sans"/>
              </a:rPr>
              <a:t>Авторы: воспитатель Евсеева </a:t>
            </a:r>
            <a:r>
              <a:rPr lang="ru-RU" sz="2200" b="1" strike="noStrike" spc="-1" dirty="0">
                <a:solidFill>
                  <a:srgbClr val="2A6099"/>
                </a:solidFill>
                <a:latin typeface="Arial"/>
                <a:ea typeface="DejaVu Sans"/>
              </a:rPr>
              <a:t>Ирина </a:t>
            </a:r>
            <a:r>
              <a:rPr lang="ru-RU" sz="2200" b="1" strike="noStrike" spc="-1">
                <a:solidFill>
                  <a:srgbClr val="2A6099"/>
                </a:solidFill>
                <a:latin typeface="Arial"/>
                <a:ea typeface="DejaVu Sans"/>
              </a:rPr>
              <a:t>Игоревна </a:t>
            </a:r>
            <a:r>
              <a:rPr lang="ru-RU" sz="2200" b="1" spc="-1" smtClean="0">
                <a:solidFill>
                  <a:srgbClr val="2A6099"/>
                </a:solidFill>
                <a:latin typeface="Arial"/>
                <a:ea typeface="DejaVu Sans"/>
              </a:rPr>
              <a:t>воспитатель </a:t>
            </a:r>
            <a:r>
              <a:rPr lang="ru-RU" sz="2200" b="1" strike="noStrike" spc="-1" smtClean="0">
                <a:solidFill>
                  <a:srgbClr val="2A6099"/>
                </a:solidFill>
                <a:latin typeface="Arial"/>
                <a:ea typeface="DejaVu Sans"/>
              </a:rPr>
              <a:t>Задорина </a:t>
            </a:r>
            <a:r>
              <a:rPr lang="ru-RU" sz="2200" b="1" strike="noStrike" spc="-1" dirty="0">
                <a:solidFill>
                  <a:srgbClr val="2A6099"/>
                </a:solidFill>
                <a:latin typeface="Arial"/>
                <a:ea typeface="DejaVu Sans"/>
              </a:rPr>
              <a:t>Надежда Викторовна</a:t>
            </a:r>
            <a:endParaRPr lang="ru-RU" sz="2200" b="1" strike="noStrike" spc="-1" dirty="0">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 name="Рисунок 99"/>
          <p:cNvPicPr/>
          <p:nvPr/>
        </p:nvPicPr>
        <p:blipFill>
          <a:blip r:embed="rId2"/>
          <a:stretch/>
        </p:blipFill>
        <p:spPr>
          <a:xfrm>
            <a:off x="0" y="0"/>
            <a:ext cx="10077840" cy="5668560"/>
          </a:xfrm>
          <a:prstGeom prst="rect">
            <a:avLst/>
          </a:prstGeom>
          <a:ln>
            <a:noFill/>
          </a:ln>
        </p:spPr>
      </p:pic>
      <p:sp>
        <p:nvSpPr>
          <p:cNvPr id="213" name="CustomShape 1"/>
          <p:cNvSpPr/>
          <p:nvPr/>
        </p:nvSpPr>
        <p:spPr>
          <a:xfrm>
            <a:off x="540360" y="270000"/>
            <a:ext cx="9069480" cy="6696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400" b="0" strike="noStrike" spc="-1">
                <a:solidFill>
                  <a:srgbClr val="1F497D"/>
                </a:solidFill>
                <a:latin typeface="Arial"/>
                <a:ea typeface="DejaVu Sans"/>
              </a:rPr>
              <a:t>Умеют ли слоны плавать? </a:t>
            </a:r>
            <a:endParaRPr lang="ru-RU" sz="4400" b="0" strike="noStrike" spc="-1">
              <a:latin typeface="Arial"/>
            </a:endParaRPr>
          </a:p>
        </p:txBody>
      </p:sp>
      <p:sp>
        <p:nvSpPr>
          <p:cNvPr id="214" name="CustomShape 2"/>
          <p:cNvSpPr/>
          <p:nvPr/>
        </p:nvSpPr>
        <p:spPr>
          <a:xfrm>
            <a:off x="3384000" y="4896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pic>
        <p:nvPicPr>
          <p:cNvPr id="215" name="Рисунок 102"/>
          <p:cNvPicPr/>
          <p:nvPr/>
        </p:nvPicPr>
        <p:blipFill>
          <a:blip r:embed="rId3" cstate="print"/>
          <a:stretch/>
        </p:blipFill>
        <p:spPr>
          <a:xfrm>
            <a:off x="3211920" y="1211400"/>
            <a:ext cx="3712680" cy="342396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 name="Рисунок 103"/>
          <p:cNvPicPr/>
          <p:nvPr/>
        </p:nvPicPr>
        <p:blipFill>
          <a:blip r:embed="rId2"/>
          <a:stretch/>
        </p:blipFill>
        <p:spPr>
          <a:xfrm>
            <a:off x="0" y="0"/>
            <a:ext cx="10077840" cy="5667480"/>
          </a:xfrm>
          <a:prstGeom prst="rect">
            <a:avLst/>
          </a:prstGeom>
          <a:ln>
            <a:noFill/>
          </a:ln>
        </p:spPr>
      </p:pic>
      <p:sp>
        <p:nvSpPr>
          <p:cNvPr id="217" name="CustomShape 1"/>
          <p:cNvSpPr/>
          <p:nvPr/>
        </p:nvSpPr>
        <p:spPr>
          <a:xfrm>
            <a:off x="432360" y="701280"/>
            <a:ext cx="9069480" cy="118728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2600" b="0" strike="noStrike" spc="-1">
                <a:solidFill>
                  <a:srgbClr val="1F497D"/>
                </a:solidFill>
                <a:latin typeface="Arial"/>
                <a:ea typeface="Microsoft YaHei"/>
              </a:rPr>
              <a:t>На самом деле слоны - отличные пловцы, способные за раз проплыть до 50 км. Хобот слона  исполняет функцию дыхательной трубки во время плавания.</a:t>
            </a:r>
            <a:endParaRPr lang="ru-RU" sz="2600" b="0" strike="noStrike" spc="-1">
              <a:latin typeface="Arial"/>
            </a:endParaRPr>
          </a:p>
        </p:txBody>
      </p:sp>
      <p:pic>
        <p:nvPicPr>
          <p:cNvPr id="218" name="Рисунок 106"/>
          <p:cNvPicPr/>
          <p:nvPr/>
        </p:nvPicPr>
        <p:blipFill>
          <a:blip r:embed="rId3"/>
          <a:stretch/>
        </p:blipFill>
        <p:spPr>
          <a:xfrm>
            <a:off x="2221920" y="1976040"/>
            <a:ext cx="5901840" cy="3611880"/>
          </a:xfrm>
          <a:prstGeom prst="rect">
            <a:avLst/>
          </a:prstGeom>
          <a:ln>
            <a:noFill/>
          </a:ln>
        </p:spPr>
      </p:pic>
      <p:sp>
        <p:nvSpPr>
          <p:cNvPr id="219" name="CustomShape 2">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 name="Рисунок 107"/>
          <p:cNvPicPr/>
          <p:nvPr/>
        </p:nvPicPr>
        <p:blipFill>
          <a:blip r:embed="rId2"/>
          <a:stretch/>
        </p:blipFill>
        <p:spPr>
          <a:xfrm>
            <a:off x="720" y="-720"/>
            <a:ext cx="10077840" cy="5667480"/>
          </a:xfrm>
          <a:prstGeom prst="rect">
            <a:avLst/>
          </a:prstGeom>
          <a:ln>
            <a:noFill/>
          </a:ln>
        </p:spPr>
      </p:pic>
      <p:sp>
        <p:nvSpPr>
          <p:cNvPr id="221" name="CustomShape 1"/>
          <p:cNvSpPr/>
          <p:nvPr/>
        </p:nvSpPr>
        <p:spPr>
          <a:xfrm>
            <a:off x="384120" y="426960"/>
            <a:ext cx="9069480" cy="31982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ru-RU" sz="3200" b="0" strike="noStrike" spc="-1">
                <a:solidFill>
                  <a:srgbClr val="1F497D"/>
                </a:solidFill>
                <a:latin typeface="Arial"/>
                <a:ea typeface="DejaVu Sans"/>
              </a:rPr>
              <a:t>Для чего крокодилы глотают камни?</a:t>
            </a:r>
            <a:r>
              <a:t/>
            </a:r>
            <a:br/>
            <a:endParaRPr lang="ru-RU" sz="3200" b="0" strike="noStrike" spc="-1">
              <a:latin typeface="Arial"/>
            </a:endParaRPr>
          </a:p>
          <a:p>
            <a:pPr>
              <a:lnSpc>
                <a:spcPct val="100000"/>
              </a:lnSpc>
            </a:pPr>
            <a:endParaRPr lang="ru-RU" sz="3200" b="0" strike="noStrike" spc="-1">
              <a:latin typeface="Arial"/>
            </a:endParaRPr>
          </a:p>
          <a:p>
            <a:pPr>
              <a:lnSpc>
                <a:spcPct val="100000"/>
              </a:lnSpc>
            </a:pPr>
            <a:r>
              <a:t/>
            </a:r>
            <a:br/>
            <a:r>
              <a:rPr lang="ru-RU" sz="2400" b="0" strike="noStrike" spc="-1">
                <a:solidFill>
                  <a:srgbClr val="1F497D"/>
                </a:solidFill>
                <a:latin typeface="Arial"/>
                <a:ea typeface="DejaVu Sans"/>
              </a:rPr>
              <a:t>а) </a:t>
            </a:r>
            <a:r>
              <a:rPr lang="ru-RU" sz="3200" b="0" strike="noStrike" spc="-1">
                <a:solidFill>
                  <a:srgbClr val="1F497D"/>
                </a:solidFill>
                <a:latin typeface="Arial"/>
                <a:ea typeface="DejaVu Sans"/>
              </a:rPr>
              <a:t>с голоду;</a:t>
            </a:r>
            <a:endParaRPr lang="ru-RU" sz="3200" b="0" strike="noStrike" spc="-1">
              <a:latin typeface="Arial"/>
            </a:endParaRPr>
          </a:p>
          <a:p>
            <a:pPr>
              <a:lnSpc>
                <a:spcPct val="100000"/>
              </a:lnSpc>
            </a:pPr>
            <a:r>
              <a:rPr lang="ru-RU" sz="3200" b="0" strike="noStrike" spc="-1">
                <a:solidFill>
                  <a:srgbClr val="1F497D"/>
                </a:solidFill>
                <a:latin typeface="Arial"/>
                <a:ea typeface="DejaVu Sans"/>
              </a:rPr>
              <a:t> б)чтобы глубже нырнуть;</a:t>
            </a:r>
            <a:endParaRPr lang="ru-RU" sz="3200" b="0" strike="noStrike" spc="-1">
              <a:latin typeface="Arial"/>
            </a:endParaRPr>
          </a:p>
          <a:p>
            <a:pPr>
              <a:lnSpc>
                <a:spcPct val="100000"/>
              </a:lnSpc>
            </a:pPr>
            <a:r>
              <a:rPr lang="ru-RU" sz="3200" b="0" strike="noStrike" spc="-1">
                <a:solidFill>
                  <a:srgbClr val="1F497D"/>
                </a:solidFill>
                <a:latin typeface="Arial"/>
                <a:ea typeface="DejaVu Sans"/>
              </a:rPr>
              <a:t> в)от злости</a:t>
            </a:r>
            <a:endParaRPr lang="ru-RU" sz="3200" b="0" strike="noStrike" spc="-1">
              <a:latin typeface="Arial"/>
            </a:endParaRPr>
          </a:p>
        </p:txBody>
      </p:sp>
      <p:sp>
        <p:nvSpPr>
          <p:cNvPr id="222" name="CustomShape 2"/>
          <p:cNvSpPr/>
          <p:nvPr/>
        </p:nvSpPr>
        <p:spPr>
          <a:xfrm>
            <a:off x="3348720" y="478224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pic>
        <p:nvPicPr>
          <p:cNvPr id="223" name="Рисунок 113"/>
          <p:cNvPicPr/>
          <p:nvPr/>
        </p:nvPicPr>
        <p:blipFill>
          <a:blip r:embed="rId3"/>
          <a:srcRect b="5073"/>
          <a:stretch/>
        </p:blipFill>
        <p:spPr>
          <a:xfrm>
            <a:off x="5515560" y="1273320"/>
            <a:ext cx="4390200" cy="305064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 name="Рисунок 114"/>
          <p:cNvPicPr/>
          <p:nvPr/>
        </p:nvPicPr>
        <p:blipFill>
          <a:blip r:embed="rId2"/>
          <a:stretch/>
        </p:blipFill>
        <p:spPr>
          <a:xfrm>
            <a:off x="0" y="-22245"/>
            <a:ext cx="10077840" cy="5667480"/>
          </a:xfrm>
          <a:prstGeom prst="rect">
            <a:avLst/>
          </a:prstGeom>
          <a:ln>
            <a:noFill/>
          </a:ln>
        </p:spPr>
      </p:pic>
      <p:sp>
        <p:nvSpPr>
          <p:cNvPr id="225" name="CustomShape 1"/>
          <p:cNvSpPr/>
          <p:nvPr/>
        </p:nvSpPr>
        <p:spPr>
          <a:xfrm>
            <a:off x="160200" y="453960"/>
            <a:ext cx="4124160" cy="4113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1800" b="0" strike="noStrike" spc="-1">
                <a:solidFill>
                  <a:srgbClr val="000000"/>
                </a:solidFill>
                <a:latin typeface="Arial"/>
                <a:ea typeface="DejaVu Sans"/>
              </a:rPr>
              <a:t>	</a:t>
            </a:r>
            <a:r>
              <a:rPr lang="ru-RU" sz="2400" b="0" strike="noStrike" spc="-1">
                <a:solidFill>
                  <a:srgbClr val="1F497D"/>
                </a:solidFill>
                <a:latin typeface="Arial"/>
                <a:ea typeface="DejaVu Sans"/>
              </a:rPr>
              <a:t> Ученые утверждают, что проглоченные камни позволяют крокодилам лучше и увереннее держаться на воде и под водой: они служат в качестве балласта и помогают этим животным без труда плавать и погружаться на большую глубину.  </a:t>
            </a:r>
            <a:endParaRPr lang="ru-RU" sz="2400" b="0" strike="noStrike" spc="-1">
              <a:latin typeface="Arial"/>
            </a:endParaRPr>
          </a:p>
        </p:txBody>
      </p:sp>
      <p:pic>
        <p:nvPicPr>
          <p:cNvPr id="226" name="Рисунок 117"/>
          <p:cNvPicPr/>
          <p:nvPr/>
        </p:nvPicPr>
        <p:blipFill>
          <a:blip r:embed="rId3"/>
          <a:stretch/>
        </p:blipFill>
        <p:spPr>
          <a:xfrm>
            <a:off x="4325932" y="406383"/>
            <a:ext cx="5535548" cy="4334817"/>
          </a:xfrm>
          <a:prstGeom prst="rect">
            <a:avLst/>
          </a:prstGeom>
          <a:ln>
            <a:noFill/>
          </a:ln>
        </p:spPr>
      </p:pic>
      <p:sp>
        <p:nvSpPr>
          <p:cNvPr id="227" name="CustomShape 2">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 name="Рисунок 118"/>
          <p:cNvPicPr/>
          <p:nvPr/>
        </p:nvPicPr>
        <p:blipFill>
          <a:blip r:embed="rId2"/>
          <a:stretch/>
        </p:blipFill>
        <p:spPr>
          <a:xfrm>
            <a:off x="73440" y="11520"/>
            <a:ext cx="10077840" cy="5667480"/>
          </a:xfrm>
          <a:prstGeom prst="rect">
            <a:avLst/>
          </a:prstGeom>
          <a:ln>
            <a:noFill/>
          </a:ln>
        </p:spPr>
      </p:pic>
      <p:sp>
        <p:nvSpPr>
          <p:cNvPr id="229" name="CustomShape 1"/>
          <p:cNvSpPr/>
          <p:nvPr/>
        </p:nvSpPr>
        <p:spPr>
          <a:xfrm>
            <a:off x="519480" y="204120"/>
            <a:ext cx="9069480" cy="4874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400" b="0" strike="noStrike" spc="-1">
                <a:solidFill>
                  <a:srgbClr val="1F497D"/>
                </a:solidFill>
                <a:latin typeface="Arial"/>
                <a:ea typeface="DejaVu Sans"/>
              </a:rPr>
              <a:t>Какая рыбка играет в баскетбол?</a:t>
            </a:r>
            <a:r>
              <a:t/>
            </a:r>
            <a:br/>
            <a:r>
              <a:t/>
            </a:r>
            <a:br/>
            <a:r>
              <a:t/>
            </a:r>
            <a:br/>
            <a:r>
              <a:t/>
            </a:r>
            <a:br/>
            <a:r>
              <a:t/>
            </a:r>
            <a:br/>
            <a:r>
              <a:t/>
            </a:r>
            <a:b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r>
              <a:rPr lang="ru-RU" sz="2800" b="0" strike="noStrike" spc="-1">
                <a:solidFill>
                  <a:srgbClr val="1F497D"/>
                </a:solidFill>
                <a:latin typeface="Arial"/>
                <a:ea typeface="DejaVu Sans"/>
              </a:rPr>
              <a:t>нет таких;        аквариумная рыбка;     морская рыбка.</a:t>
            </a:r>
            <a:endParaRPr lang="ru-RU" sz="2800" b="0" strike="noStrike" spc="-1">
              <a:latin typeface="Arial"/>
            </a:endParaRPr>
          </a:p>
        </p:txBody>
      </p:sp>
      <p:pic>
        <p:nvPicPr>
          <p:cNvPr id="230" name="Рисунок 120"/>
          <p:cNvPicPr/>
          <p:nvPr/>
        </p:nvPicPr>
        <p:blipFill>
          <a:blip r:embed="rId3" cstate="print"/>
          <a:stretch/>
        </p:blipFill>
        <p:spPr>
          <a:xfrm>
            <a:off x="7056000" y="1450800"/>
            <a:ext cx="2292480" cy="2292480"/>
          </a:xfrm>
          <a:prstGeom prst="rect">
            <a:avLst/>
          </a:prstGeom>
          <a:ln>
            <a:noFill/>
          </a:ln>
        </p:spPr>
      </p:pic>
      <p:sp>
        <p:nvSpPr>
          <p:cNvPr id="231" name="CustomShape 2"/>
          <p:cNvSpPr/>
          <p:nvPr/>
        </p:nvSpPr>
        <p:spPr>
          <a:xfrm>
            <a:off x="3641760" y="1423440"/>
            <a:ext cx="2477520" cy="2391840"/>
          </a:xfrm>
          <a:prstGeom prst="rect">
            <a:avLst/>
          </a:prstGeom>
          <a:blipFill rotWithShape="0">
            <a:blip r:embed="rId4" cstate="print"/>
            <a:stretch>
              <a:fillRect/>
            </a:stretch>
          </a:blipFill>
          <a:ln>
            <a:noFill/>
          </a:ln>
        </p:spPr>
        <p:style>
          <a:lnRef idx="0">
            <a:scrgbClr r="0" g="0" b="0"/>
          </a:lnRef>
          <a:fillRef idx="0">
            <a:scrgbClr r="0" g="0" b="0"/>
          </a:fillRef>
          <a:effectRef idx="0">
            <a:scrgbClr r="0" g="0" b="0"/>
          </a:effectRef>
          <a:fontRef idx="minor"/>
        </p:style>
        <p:txBody>
          <a:bodyPr lIns="90000" tIns="45000" rIns="90000" bIns="45000" anchorCtr="1">
            <a:noAutofit/>
          </a:bodyPr>
          <a:lstStyle/>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a:p>
            <a:pPr>
              <a:lnSpc>
                <a:spcPct val="100000"/>
              </a:lnSpc>
            </a:pPr>
            <a:endParaRPr lang="ru-RU" sz="1800" b="0" strike="noStrike" spc="-1">
              <a:latin typeface="Arial"/>
            </a:endParaRPr>
          </a:p>
        </p:txBody>
      </p:sp>
      <p:sp>
        <p:nvSpPr>
          <p:cNvPr id="232" name="CustomShape 3"/>
          <p:cNvSpPr/>
          <p:nvPr/>
        </p:nvSpPr>
        <p:spPr>
          <a:xfrm>
            <a:off x="577440" y="1513440"/>
            <a:ext cx="1941840" cy="1869840"/>
          </a:xfrm>
          <a:custGeom>
            <a:avLst/>
            <a:gdLst/>
            <a:ahLst/>
            <a:cxnLst/>
            <a:rect l="l" t="t" r="r" b="b"/>
            <a:pathLst>
              <a:path w="5402" h="5202">
                <a:moveTo>
                  <a:pt x="5401" y="2601"/>
                </a:moveTo>
                <a:cubicBezTo>
                  <a:pt x="5401" y="3057"/>
                  <a:pt x="5276" y="3505"/>
                  <a:pt x="5039" y="3901"/>
                </a:cubicBezTo>
                <a:cubicBezTo>
                  <a:pt x="4802" y="4296"/>
                  <a:pt x="4461" y="4624"/>
                  <a:pt x="4051" y="4853"/>
                </a:cubicBezTo>
                <a:cubicBezTo>
                  <a:pt x="3640" y="5081"/>
                  <a:pt x="3175" y="5201"/>
                  <a:pt x="2701" y="5201"/>
                </a:cubicBezTo>
                <a:cubicBezTo>
                  <a:pt x="2226" y="5201"/>
                  <a:pt x="1761" y="5081"/>
                  <a:pt x="1350" y="4853"/>
                </a:cubicBezTo>
                <a:cubicBezTo>
                  <a:pt x="940" y="4624"/>
                  <a:pt x="599" y="4296"/>
                  <a:pt x="362" y="3901"/>
                </a:cubicBezTo>
                <a:cubicBezTo>
                  <a:pt x="125" y="3505"/>
                  <a:pt x="0" y="3057"/>
                  <a:pt x="0" y="2601"/>
                </a:cubicBezTo>
                <a:cubicBezTo>
                  <a:pt x="0" y="2144"/>
                  <a:pt x="125" y="1696"/>
                  <a:pt x="362" y="1300"/>
                </a:cubicBezTo>
                <a:cubicBezTo>
                  <a:pt x="599" y="905"/>
                  <a:pt x="940" y="577"/>
                  <a:pt x="1350" y="348"/>
                </a:cubicBezTo>
                <a:cubicBezTo>
                  <a:pt x="1761" y="120"/>
                  <a:pt x="2226" y="0"/>
                  <a:pt x="2700" y="0"/>
                </a:cubicBezTo>
                <a:cubicBezTo>
                  <a:pt x="3175" y="0"/>
                  <a:pt x="3640" y="120"/>
                  <a:pt x="4051" y="348"/>
                </a:cubicBezTo>
                <a:cubicBezTo>
                  <a:pt x="4461" y="577"/>
                  <a:pt x="4802" y="905"/>
                  <a:pt x="5039" y="1300"/>
                </a:cubicBezTo>
                <a:cubicBezTo>
                  <a:pt x="5276" y="1696"/>
                  <a:pt x="5401" y="2144"/>
                  <a:pt x="5401" y="2600"/>
                </a:cubicBezTo>
                <a:lnTo>
                  <a:pt x="5401" y="2601"/>
                </a:lnTo>
                <a:moveTo>
                  <a:pt x="1049" y="1470"/>
                </a:moveTo>
                <a:lnTo>
                  <a:pt x="993" y="1551"/>
                </a:lnTo>
                <a:lnTo>
                  <a:pt x="940" y="1635"/>
                </a:lnTo>
                <a:lnTo>
                  <a:pt x="892" y="1721"/>
                </a:lnTo>
                <a:lnTo>
                  <a:pt x="849" y="1809"/>
                </a:lnTo>
                <a:lnTo>
                  <a:pt x="810" y="1900"/>
                </a:lnTo>
                <a:lnTo>
                  <a:pt x="776" y="1992"/>
                </a:lnTo>
                <a:lnTo>
                  <a:pt x="747" y="2085"/>
                </a:lnTo>
                <a:lnTo>
                  <a:pt x="722" y="2180"/>
                </a:lnTo>
                <a:lnTo>
                  <a:pt x="703" y="2276"/>
                </a:lnTo>
                <a:lnTo>
                  <a:pt x="689" y="2373"/>
                </a:lnTo>
                <a:lnTo>
                  <a:pt x="679" y="2470"/>
                </a:lnTo>
                <a:lnTo>
                  <a:pt x="675" y="2568"/>
                </a:lnTo>
                <a:lnTo>
                  <a:pt x="676" y="2665"/>
                </a:lnTo>
                <a:lnTo>
                  <a:pt x="682" y="2763"/>
                </a:lnTo>
                <a:lnTo>
                  <a:pt x="693" y="2860"/>
                </a:lnTo>
                <a:lnTo>
                  <a:pt x="709" y="2957"/>
                </a:lnTo>
                <a:lnTo>
                  <a:pt x="730" y="3052"/>
                </a:lnTo>
                <a:lnTo>
                  <a:pt x="756" y="3147"/>
                </a:lnTo>
                <a:lnTo>
                  <a:pt x="787" y="3240"/>
                </a:lnTo>
                <a:lnTo>
                  <a:pt x="823" y="3331"/>
                </a:lnTo>
                <a:lnTo>
                  <a:pt x="863" y="3421"/>
                </a:lnTo>
                <a:lnTo>
                  <a:pt x="908" y="3508"/>
                </a:lnTo>
                <a:lnTo>
                  <a:pt x="958" y="3594"/>
                </a:lnTo>
                <a:lnTo>
                  <a:pt x="1012" y="3677"/>
                </a:lnTo>
                <a:lnTo>
                  <a:pt x="1070" y="3757"/>
                </a:lnTo>
                <a:lnTo>
                  <a:pt x="1132" y="3834"/>
                </a:lnTo>
                <a:lnTo>
                  <a:pt x="1198" y="3908"/>
                </a:lnTo>
                <a:lnTo>
                  <a:pt x="1268" y="3979"/>
                </a:lnTo>
                <a:lnTo>
                  <a:pt x="1341" y="4046"/>
                </a:lnTo>
                <a:lnTo>
                  <a:pt x="1418" y="4110"/>
                </a:lnTo>
                <a:lnTo>
                  <a:pt x="1499" y="4170"/>
                </a:lnTo>
                <a:lnTo>
                  <a:pt x="1582" y="4226"/>
                </a:lnTo>
                <a:lnTo>
                  <a:pt x="1668" y="4278"/>
                </a:lnTo>
                <a:lnTo>
                  <a:pt x="1756" y="4325"/>
                </a:lnTo>
                <a:lnTo>
                  <a:pt x="1847" y="4369"/>
                </a:lnTo>
                <a:lnTo>
                  <a:pt x="1940" y="4408"/>
                </a:lnTo>
                <a:lnTo>
                  <a:pt x="2035" y="4442"/>
                </a:lnTo>
                <a:lnTo>
                  <a:pt x="2132" y="4472"/>
                </a:lnTo>
                <a:lnTo>
                  <a:pt x="2230" y="4497"/>
                </a:lnTo>
                <a:lnTo>
                  <a:pt x="2329" y="4517"/>
                </a:lnTo>
                <a:lnTo>
                  <a:pt x="2429" y="4533"/>
                </a:lnTo>
                <a:lnTo>
                  <a:pt x="2530" y="4543"/>
                </a:lnTo>
                <a:lnTo>
                  <a:pt x="2632" y="4549"/>
                </a:lnTo>
                <a:lnTo>
                  <a:pt x="2733" y="4550"/>
                </a:lnTo>
                <a:lnTo>
                  <a:pt x="2834" y="4546"/>
                </a:lnTo>
                <a:lnTo>
                  <a:pt x="2935" y="4537"/>
                </a:lnTo>
                <a:lnTo>
                  <a:pt x="3036" y="4523"/>
                </a:lnTo>
                <a:lnTo>
                  <a:pt x="3136" y="4504"/>
                </a:lnTo>
                <a:lnTo>
                  <a:pt x="3234" y="4481"/>
                </a:lnTo>
                <a:lnTo>
                  <a:pt x="3331" y="4453"/>
                </a:lnTo>
                <a:lnTo>
                  <a:pt x="3427" y="4420"/>
                </a:lnTo>
                <a:lnTo>
                  <a:pt x="3521" y="4383"/>
                </a:lnTo>
                <a:lnTo>
                  <a:pt x="3612" y="4341"/>
                </a:lnTo>
                <a:lnTo>
                  <a:pt x="3702" y="4295"/>
                </a:lnTo>
                <a:lnTo>
                  <a:pt x="3789" y="4244"/>
                </a:lnTo>
                <a:lnTo>
                  <a:pt x="3873" y="4190"/>
                </a:lnTo>
                <a:lnTo>
                  <a:pt x="1049" y="1470"/>
                </a:lnTo>
                <a:moveTo>
                  <a:pt x="4351" y="3730"/>
                </a:moveTo>
                <a:lnTo>
                  <a:pt x="4407" y="3649"/>
                </a:lnTo>
                <a:lnTo>
                  <a:pt x="4460" y="3565"/>
                </a:lnTo>
                <a:lnTo>
                  <a:pt x="4508" y="3479"/>
                </a:lnTo>
                <a:lnTo>
                  <a:pt x="4551" y="3391"/>
                </a:lnTo>
                <a:lnTo>
                  <a:pt x="4590" y="3300"/>
                </a:lnTo>
                <a:lnTo>
                  <a:pt x="4624" y="3208"/>
                </a:lnTo>
                <a:lnTo>
                  <a:pt x="4653" y="3115"/>
                </a:lnTo>
                <a:lnTo>
                  <a:pt x="4678" y="3020"/>
                </a:lnTo>
                <a:lnTo>
                  <a:pt x="4697" y="2924"/>
                </a:lnTo>
                <a:lnTo>
                  <a:pt x="4711" y="2827"/>
                </a:lnTo>
                <a:lnTo>
                  <a:pt x="4721" y="2730"/>
                </a:lnTo>
                <a:lnTo>
                  <a:pt x="4725" y="2632"/>
                </a:lnTo>
                <a:lnTo>
                  <a:pt x="4724" y="2535"/>
                </a:lnTo>
                <a:lnTo>
                  <a:pt x="4718" y="2437"/>
                </a:lnTo>
                <a:lnTo>
                  <a:pt x="4707" y="2340"/>
                </a:lnTo>
                <a:lnTo>
                  <a:pt x="4691" y="2243"/>
                </a:lnTo>
                <a:lnTo>
                  <a:pt x="4670" y="2148"/>
                </a:lnTo>
                <a:lnTo>
                  <a:pt x="4644" y="2053"/>
                </a:lnTo>
                <a:lnTo>
                  <a:pt x="4613" y="1960"/>
                </a:lnTo>
                <a:lnTo>
                  <a:pt x="4577" y="1869"/>
                </a:lnTo>
                <a:lnTo>
                  <a:pt x="4537" y="1779"/>
                </a:lnTo>
                <a:lnTo>
                  <a:pt x="4492" y="1692"/>
                </a:lnTo>
                <a:lnTo>
                  <a:pt x="4442" y="1606"/>
                </a:lnTo>
                <a:lnTo>
                  <a:pt x="4388" y="1523"/>
                </a:lnTo>
                <a:lnTo>
                  <a:pt x="4330" y="1443"/>
                </a:lnTo>
                <a:lnTo>
                  <a:pt x="4268" y="1366"/>
                </a:lnTo>
                <a:lnTo>
                  <a:pt x="4202" y="1292"/>
                </a:lnTo>
                <a:lnTo>
                  <a:pt x="4132" y="1221"/>
                </a:lnTo>
                <a:lnTo>
                  <a:pt x="4059" y="1154"/>
                </a:lnTo>
                <a:lnTo>
                  <a:pt x="3982" y="1090"/>
                </a:lnTo>
                <a:lnTo>
                  <a:pt x="3901" y="1030"/>
                </a:lnTo>
                <a:lnTo>
                  <a:pt x="3818" y="974"/>
                </a:lnTo>
                <a:lnTo>
                  <a:pt x="3732" y="922"/>
                </a:lnTo>
                <a:lnTo>
                  <a:pt x="3644" y="875"/>
                </a:lnTo>
                <a:lnTo>
                  <a:pt x="3553" y="831"/>
                </a:lnTo>
                <a:lnTo>
                  <a:pt x="3460" y="792"/>
                </a:lnTo>
                <a:lnTo>
                  <a:pt x="3365" y="758"/>
                </a:lnTo>
                <a:lnTo>
                  <a:pt x="3268" y="728"/>
                </a:lnTo>
                <a:lnTo>
                  <a:pt x="3170" y="703"/>
                </a:lnTo>
                <a:lnTo>
                  <a:pt x="3071" y="683"/>
                </a:lnTo>
                <a:lnTo>
                  <a:pt x="2971" y="667"/>
                </a:lnTo>
                <a:lnTo>
                  <a:pt x="2870" y="657"/>
                </a:lnTo>
                <a:lnTo>
                  <a:pt x="2768" y="651"/>
                </a:lnTo>
                <a:lnTo>
                  <a:pt x="2667" y="650"/>
                </a:lnTo>
                <a:lnTo>
                  <a:pt x="2566" y="654"/>
                </a:lnTo>
                <a:lnTo>
                  <a:pt x="2465" y="663"/>
                </a:lnTo>
                <a:lnTo>
                  <a:pt x="2364" y="677"/>
                </a:lnTo>
                <a:lnTo>
                  <a:pt x="2264" y="696"/>
                </a:lnTo>
                <a:lnTo>
                  <a:pt x="2166" y="719"/>
                </a:lnTo>
                <a:lnTo>
                  <a:pt x="2069" y="747"/>
                </a:lnTo>
                <a:lnTo>
                  <a:pt x="1973" y="780"/>
                </a:lnTo>
                <a:lnTo>
                  <a:pt x="1879" y="817"/>
                </a:lnTo>
                <a:lnTo>
                  <a:pt x="1788" y="859"/>
                </a:lnTo>
                <a:lnTo>
                  <a:pt x="1698" y="905"/>
                </a:lnTo>
                <a:lnTo>
                  <a:pt x="1611" y="956"/>
                </a:lnTo>
                <a:lnTo>
                  <a:pt x="1527" y="1010"/>
                </a:lnTo>
                <a:lnTo>
                  <a:pt x="4351" y="3730"/>
                </a:lnTo>
              </a:path>
            </a:pathLst>
          </a:custGeom>
          <a:solidFill>
            <a:srgbClr val="ED4C05"/>
          </a:solidFill>
          <a:ln>
            <a:solidFill>
              <a:srgbClr val="3465A4"/>
            </a:solidFill>
          </a:ln>
        </p:spPr>
        <p:style>
          <a:lnRef idx="0">
            <a:scrgbClr r="0" g="0" b="0"/>
          </a:lnRef>
          <a:fillRef idx="0">
            <a:scrgbClr r="0" g="0" b="0"/>
          </a:fillRef>
          <a:effectRef idx="0">
            <a:scrgbClr r="0" g="0" b="0"/>
          </a:effectRef>
          <a:fontRef idx="minor"/>
        </p:style>
      </p:sp>
      <p:sp>
        <p:nvSpPr>
          <p:cNvPr id="233" name="CustomShape 4"/>
          <p:cNvSpPr/>
          <p:nvPr/>
        </p:nvSpPr>
        <p:spPr>
          <a:xfrm>
            <a:off x="3384000" y="5040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 name="Рисунок 124"/>
          <p:cNvPicPr/>
          <p:nvPr/>
        </p:nvPicPr>
        <p:blipFill>
          <a:blip r:embed="rId2"/>
          <a:stretch/>
        </p:blipFill>
        <p:spPr>
          <a:xfrm>
            <a:off x="0" y="0"/>
            <a:ext cx="10077840" cy="5667480"/>
          </a:xfrm>
          <a:prstGeom prst="rect">
            <a:avLst/>
          </a:prstGeom>
          <a:ln>
            <a:noFill/>
          </a:ln>
        </p:spPr>
      </p:pic>
      <p:sp>
        <p:nvSpPr>
          <p:cNvPr id="235" name="CustomShape 1"/>
          <p:cNvSpPr/>
          <p:nvPr/>
        </p:nvSpPr>
        <p:spPr>
          <a:xfrm>
            <a:off x="5200560" y="822600"/>
            <a:ext cx="4877640" cy="40226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marL="923760" indent="-235800">
              <a:lnSpc>
                <a:spcPct val="100000"/>
              </a:lnSpc>
            </a:pPr>
            <a:r>
              <a:rPr lang="ru-RU" sz="2400" b="0" strike="noStrike" spc="-1">
                <a:solidFill>
                  <a:srgbClr val="1F497D"/>
                </a:solidFill>
                <a:latin typeface="Arial"/>
                <a:ea typeface="DejaVu Sans"/>
              </a:rPr>
              <a:t>		Аквариумисты с удовольствием заводят маленькую рыбку клюворыла – гнатонемуса. Если бросить в аквариум сухую горошину или поролоновый шарик, то рыбка тут же начинает играть ими. Она толкает    « мячик» клювом, подбрасывает его вверх.</a:t>
            </a:r>
            <a:endParaRPr lang="ru-RU" sz="2400" b="0" strike="noStrike" spc="-1">
              <a:latin typeface="Arial"/>
            </a:endParaRPr>
          </a:p>
        </p:txBody>
      </p:sp>
      <p:pic>
        <p:nvPicPr>
          <p:cNvPr id="236" name="Рисунок 127"/>
          <p:cNvPicPr/>
          <p:nvPr/>
        </p:nvPicPr>
        <p:blipFill>
          <a:blip r:embed="rId3"/>
          <a:stretch/>
        </p:blipFill>
        <p:spPr>
          <a:xfrm>
            <a:off x="96840" y="957960"/>
            <a:ext cx="5625360" cy="3751560"/>
          </a:xfrm>
          <a:prstGeom prst="rect">
            <a:avLst/>
          </a:prstGeom>
          <a:ln>
            <a:noFill/>
          </a:ln>
        </p:spPr>
      </p:pic>
      <p:sp>
        <p:nvSpPr>
          <p:cNvPr id="237" name="CustomShape 2">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Рисунок 128"/>
          <p:cNvPicPr/>
          <p:nvPr/>
        </p:nvPicPr>
        <p:blipFill>
          <a:blip r:embed="rId2"/>
          <a:stretch/>
        </p:blipFill>
        <p:spPr>
          <a:xfrm>
            <a:off x="0" y="0"/>
            <a:ext cx="10077840" cy="5667480"/>
          </a:xfrm>
          <a:prstGeom prst="rect">
            <a:avLst/>
          </a:prstGeom>
          <a:ln>
            <a:noFill/>
          </a:ln>
        </p:spPr>
      </p:pic>
      <p:sp>
        <p:nvSpPr>
          <p:cNvPr id="239" name="CustomShape 1"/>
          <p:cNvSpPr/>
          <p:nvPr/>
        </p:nvSpPr>
        <p:spPr>
          <a:xfrm>
            <a:off x="576000" y="1800"/>
            <a:ext cx="9069480" cy="46922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400" b="0" strike="noStrike" spc="-1">
                <a:solidFill>
                  <a:srgbClr val="1F497D"/>
                </a:solidFill>
                <a:latin typeface="Arial"/>
                <a:ea typeface="DejaVu Sans"/>
              </a:rPr>
              <a:t>Какая из пресноводных рыб самая маленькая?</a:t>
            </a:r>
            <a:r>
              <a:t/>
            </a:r>
            <a:br/>
            <a:r>
              <a:t/>
            </a:r>
            <a:b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r>
              <a:rPr lang="ru-RU" sz="4400" b="0" strike="noStrike" spc="-1">
                <a:solidFill>
                  <a:srgbClr val="1F497D"/>
                </a:solidFill>
                <a:latin typeface="Arial"/>
                <a:ea typeface="DejaVu Sans"/>
              </a:rPr>
              <a:t>пескарь;        бычок;        колюшка.</a:t>
            </a:r>
            <a:endParaRPr lang="ru-RU" sz="4400" b="0" strike="noStrike" spc="-1">
              <a:latin typeface="Arial"/>
            </a:endParaRPr>
          </a:p>
        </p:txBody>
      </p:sp>
      <p:pic>
        <p:nvPicPr>
          <p:cNvPr id="240" name="Рисунок 130"/>
          <p:cNvPicPr/>
          <p:nvPr/>
        </p:nvPicPr>
        <p:blipFill>
          <a:blip r:embed="rId3" cstate="print"/>
          <a:stretch/>
        </p:blipFill>
        <p:spPr>
          <a:xfrm>
            <a:off x="794520" y="1737000"/>
            <a:ext cx="2659320" cy="1860840"/>
          </a:xfrm>
          <a:prstGeom prst="rect">
            <a:avLst/>
          </a:prstGeom>
          <a:ln>
            <a:noFill/>
          </a:ln>
        </p:spPr>
      </p:pic>
      <p:pic>
        <p:nvPicPr>
          <p:cNvPr id="241" name="Рисунок 131"/>
          <p:cNvPicPr/>
          <p:nvPr/>
        </p:nvPicPr>
        <p:blipFill>
          <a:blip r:embed="rId4"/>
          <a:stretch/>
        </p:blipFill>
        <p:spPr>
          <a:xfrm>
            <a:off x="6934320" y="1737360"/>
            <a:ext cx="2783160" cy="1860480"/>
          </a:xfrm>
          <a:prstGeom prst="rect">
            <a:avLst/>
          </a:prstGeom>
          <a:ln>
            <a:noFill/>
          </a:ln>
        </p:spPr>
      </p:pic>
      <p:sp>
        <p:nvSpPr>
          <p:cNvPr id="242" name="CustomShape 2"/>
          <p:cNvSpPr/>
          <p:nvPr/>
        </p:nvSpPr>
        <p:spPr>
          <a:xfrm>
            <a:off x="3384000" y="5040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pic>
        <p:nvPicPr>
          <p:cNvPr id="243" name="Рисунок 133"/>
          <p:cNvPicPr/>
          <p:nvPr/>
        </p:nvPicPr>
        <p:blipFill>
          <a:blip r:embed="rId5"/>
          <a:stretch/>
        </p:blipFill>
        <p:spPr>
          <a:xfrm>
            <a:off x="3597120" y="1800000"/>
            <a:ext cx="3240720" cy="179784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 name="Рисунок 134"/>
          <p:cNvPicPr/>
          <p:nvPr/>
        </p:nvPicPr>
        <p:blipFill>
          <a:blip r:embed="rId2"/>
          <a:stretch/>
        </p:blipFill>
        <p:spPr>
          <a:xfrm>
            <a:off x="0" y="0"/>
            <a:ext cx="10077840" cy="5667480"/>
          </a:xfrm>
          <a:prstGeom prst="rect">
            <a:avLst/>
          </a:prstGeom>
          <a:ln>
            <a:noFill/>
          </a:ln>
        </p:spPr>
      </p:pic>
      <p:sp>
        <p:nvSpPr>
          <p:cNvPr id="245" name="CustomShape 1"/>
          <p:cNvSpPr/>
          <p:nvPr/>
        </p:nvSpPr>
        <p:spPr>
          <a:xfrm>
            <a:off x="576000" y="441360"/>
            <a:ext cx="9069480" cy="182808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ru-RU" sz="2400" b="0" strike="noStrike" spc="-1">
                <a:solidFill>
                  <a:srgbClr val="1F497D"/>
                </a:solidFill>
                <a:latin typeface="Arial"/>
                <a:ea typeface="DejaVu Sans"/>
              </a:rPr>
              <a:t>	Уже на что малы колюшки(5-6 см), но бычки мельче. Если бычок каменная широколобка из озера Байкал имеет в длину 8 см, то бычок мистихтис из озер на Филиппинских островах – всего- 1-1,5 сантиметра. Это самое маленькое позвоночное животное в мире!</a:t>
            </a:r>
            <a:endParaRPr lang="ru-RU" sz="2400" b="0" strike="noStrike" spc="-1">
              <a:latin typeface="Arial"/>
            </a:endParaRPr>
          </a:p>
        </p:txBody>
      </p:sp>
      <p:pic>
        <p:nvPicPr>
          <p:cNvPr id="246" name="Рисунок 137"/>
          <p:cNvPicPr/>
          <p:nvPr/>
        </p:nvPicPr>
        <p:blipFill>
          <a:blip r:embed="rId3"/>
          <a:stretch/>
        </p:blipFill>
        <p:spPr>
          <a:xfrm>
            <a:off x="2717280" y="2279520"/>
            <a:ext cx="5155920" cy="3144960"/>
          </a:xfrm>
          <a:prstGeom prst="rect">
            <a:avLst/>
          </a:prstGeom>
          <a:ln>
            <a:noFill/>
          </a:ln>
        </p:spPr>
      </p:pic>
      <p:sp>
        <p:nvSpPr>
          <p:cNvPr id="247" name="CustomShape 2">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 name="Рисунок 138"/>
          <p:cNvPicPr/>
          <p:nvPr/>
        </p:nvPicPr>
        <p:blipFill>
          <a:blip r:embed="rId2"/>
          <a:stretch/>
        </p:blipFill>
        <p:spPr>
          <a:xfrm>
            <a:off x="72000" y="0"/>
            <a:ext cx="10077840" cy="5667480"/>
          </a:xfrm>
          <a:prstGeom prst="rect">
            <a:avLst/>
          </a:prstGeom>
          <a:ln>
            <a:noFill/>
          </a:ln>
        </p:spPr>
      </p:pic>
      <p:sp>
        <p:nvSpPr>
          <p:cNvPr id="249" name="CustomShape 1"/>
          <p:cNvSpPr/>
          <p:nvPr/>
        </p:nvSpPr>
        <p:spPr>
          <a:xfrm>
            <a:off x="360000" y="4680"/>
            <a:ext cx="9069480" cy="4996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400" b="0" strike="noStrike" spc="-1">
                <a:solidFill>
                  <a:srgbClr val="1F497D"/>
                </a:solidFill>
                <a:latin typeface="Arial"/>
                <a:ea typeface="DejaVu Sans"/>
              </a:rPr>
              <a:t>Какая из пресноводных рыб </a:t>
            </a:r>
            <a:endParaRPr lang="ru-RU" sz="4400" b="0" strike="noStrike" spc="-1">
              <a:latin typeface="Arial"/>
            </a:endParaRPr>
          </a:p>
          <a:p>
            <a:pPr algn="ctr">
              <a:lnSpc>
                <a:spcPct val="100000"/>
              </a:lnSpc>
            </a:pPr>
            <a:r>
              <a:rPr lang="ru-RU" sz="4400" b="0" strike="noStrike" spc="-1">
                <a:solidFill>
                  <a:srgbClr val="1F497D"/>
                </a:solidFill>
                <a:latin typeface="Arial"/>
                <a:ea typeface="DejaVu Sans"/>
              </a:rPr>
              <a:t>самая большая?</a:t>
            </a: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endParaRPr lang="ru-RU" sz="4400" b="0" strike="noStrike" spc="-1">
              <a:latin typeface="Arial"/>
            </a:endParaRPr>
          </a:p>
          <a:p>
            <a:pPr>
              <a:lnSpc>
                <a:spcPct val="100000"/>
              </a:lnSpc>
            </a:pPr>
            <a:r>
              <a:t/>
            </a:r>
            <a:br/>
            <a:r>
              <a:t/>
            </a:r>
            <a:br/>
            <a:r>
              <a:t/>
            </a:r>
            <a:br/>
            <a:r>
              <a:t/>
            </a:r>
            <a:br/>
            <a:r>
              <a:t/>
            </a:r>
            <a:br/>
            <a:r>
              <a:t/>
            </a:r>
            <a:br/>
            <a:r>
              <a:rPr lang="ru-RU" sz="1800" b="0" strike="noStrike" spc="-1">
                <a:solidFill>
                  <a:srgbClr val="1F497D"/>
                </a:solidFill>
                <a:latin typeface="Arial"/>
                <a:ea typeface="DejaVu Sans"/>
              </a:rPr>
              <a:t>         </a:t>
            </a:r>
            <a:r>
              <a:rPr lang="ru-RU" sz="4400" b="0" strike="noStrike" spc="-1">
                <a:solidFill>
                  <a:srgbClr val="1F497D"/>
                </a:solidFill>
                <a:latin typeface="Arial"/>
                <a:ea typeface="DejaVu Sans"/>
              </a:rPr>
              <a:t>щука;             осётр;             сом.</a:t>
            </a:r>
            <a:endParaRPr lang="ru-RU" sz="4400" b="0" strike="noStrike" spc="-1">
              <a:latin typeface="Arial"/>
            </a:endParaRPr>
          </a:p>
        </p:txBody>
      </p:sp>
      <p:pic>
        <p:nvPicPr>
          <p:cNvPr id="250" name="Рисунок 140"/>
          <p:cNvPicPr/>
          <p:nvPr/>
        </p:nvPicPr>
        <p:blipFill>
          <a:blip r:embed="rId3"/>
          <a:stretch/>
        </p:blipFill>
        <p:spPr>
          <a:xfrm>
            <a:off x="3384000" y="1725480"/>
            <a:ext cx="3327840" cy="2376360"/>
          </a:xfrm>
          <a:prstGeom prst="rect">
            <a:avLst/>
          </a:prstGeom>
          <a:ln>
            <a:noFill/>
          </a:ln>
        </p:spPr>
      </p:pic>
      <p:pic>
        <p:nvPicPr>
          <p:cNvPr id="251" name="Рисунок 141"/>
          <p:cNvPicPr/>
          <p:nvPr/>
        </p:nvPicPr>
        <p:blipFill>
          <a:blip r:embed="rId4" cstate="print"/>
          <a:stretch/>
        </p:blipFill>
        <p:spPr>
          <a:xfrm>
            <a:off x="6983640" y="1764000"/>
            <a:ext cx="3094200" cy="2265840"/>
          </a:xfrm>
          <a:prstGeom prst="rect">
            <a:avLst/>
          </a:prstGeom>
          <a:ln>
            <a:noFill/>
          </a:ln>
        </p:spPr>
      </p:pic>
      <p:pic>
        <p:nvPicPr>
          <p:cNvPr id="252" name="Рисунок 142"/>
          <p:cNvPicPr/>
          <p:nvPr/>
        </p:nvPicPr>
        <p:blipFill>
          <a:blip r:embed="rId5" cstate="print"/>
          <a:stretch/>
        </p:blipFill>
        <p:spPr>
          <a:xfrm>
            <a:off x="432000" y="1764000"/>
            <a:ext cx="2409840" cy="2409840"/>
          </a:xfrm>
          <a:prstGeom prst="rect">
            <a:avLst/>
          </a:prstGeom>
          <a:ln>
            <a:noFill/>
          </a:ln>
        </p:spPr>
      </p:pic>
      <p:sp>
        <p:nvSpPr>
          <p:cNvPr id="253" name="CustomShape 2"/>
          <p:cNvSpPr/>
          <p:nvPr/>
        </p:nvSpPr>
        <p:spPr>
          <a:xfrm>
            <a:off x="3384000" y="499212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 name="Рисунок 144"/>
          <p:cNvPicPr/>
          <p:nvPr/>
        </p:nvPicPr>
        <p:blipFill>
          <a:blip r:embed="rId2"/>
          <a:stretch/>
        </p:blipFill>
        <p:spPr>
          <a:xfrm>
            <a:off x="0" y="0"/>
            <a:ext cx="10077840" cy="5667480"/>
          </a:xfrm>
          <a:prstGeom prst="rect">
            <a:avLst/>
          </a:prstGeom>
          <a:ln>
            <a:noFill/>
          </a:ln>
        </p:spPr>
      </p:pic>
      <p:sp>
        <p:nvSpPr>
          <p:cNvPr id="255" name="CustomShape 1"/>
          <p:cNvSpPr/>
          <p:nvPr/>
        </p:nvSpPr>
        <p:spPr>
          <a:xfrm>
            <a:off x="0" y="434160"/>
            <a:ext cx="9898096" cy="2031325"/>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nchor="ctr">
            <a:spAutoFit/>
          </a:bodyPr>
          <a:lstStyle/>
          <a:p>
            <a:pPr marL="923760" indent="-235800">
              <a:lnSpc>
                <a:spcPct val="100000"/>
              </a:lnSpc>
            </a:pPr>
            <a:r>
              <a:rPr lang="ru-RU" sz="2200" b="0" strike="noStrike" spc="-1" dirty="0">
                <a:solidFill>
                  <a:srgbClr val="1F497D"/>
                </a:solidFill>
                <a:latin typeface="Arial"/>
                <a:ea typeface="DejaVu Sans"/>
              </a:rPr>
              <a:t>		Пресноводными акулами называют у нас старых, </a:t>
            </a:r>
            <a:r>
              <a:rPr lang="ru-RU" sz="2200" b="0" strike="noStrike" spc="-1" dirty="0" smtClean="0">
                <a:solidFill>
                  <a:srgbClr val="1F497D"/>
                </a:solidFill>
                <a:latin typeface="Arial"/>
                <a:ea typeface="DejaVu Sans"/>
              </a:rPr>
              <a:t>щук, достигающих </a:t>
            </a:r>
            <a:r>
              <a:rPr lang="ru-RU" sz="2200" b="0" strike="noStrike" spc="-1" dirty="0">
                <a:solidFill>
                  <a:srgbClr val="1F497D"/>
                </a:solidFill>
                <a:latin typeface="Arial"/>
                <a:ea typeface="DejaVu Sans"/>
              </a:rPr>
              <a:t>1,5 метра и 50 килограммов веса. В ладожском озере вылавливали осетров длиной 2,6 метра и весом 128 </a:t>
            </a:r>
            <a:r>
              <a:rPr lang="ru-RU" sz="2200" b="0" strike="noStrike" spc="-1" dirty="0" err="1">
                <a:solidFill>
                  <a:srgbClr val="1F497D"/>
                </a:solidFill>
                <a:latin typeface="Arial"/>
                <a:ea typeface="DejaVu Sans"/>
              </a:rPr>
              <a:t>килограммов.Но</a:t>
            </a:r>
            <a:r>
              <a:rPr lang="ru-RU" sz="2200" b="0" strike="noStrike" spc="-1" dirty="0">
                <a:solidFill>
                  <a:srgbClr val="1F497D"/>
                </a:solidFill>
                <a:latin typeface="Arial"/>
                <a:ea typeface="DejaVu Sans"/>
              </a:rPr>
              <a:t> всех этих рыб перещеголяли сомы. В Днепре ловили сомов до 5 метров и 300 килограммов. Это на скольких же человек можно ухи наварить?</a:t>
            </a:r>
            <a:endParaRPr lang="ru-RU" sz="2200" b="0" strike="noStrike" spc="-1" dirty="0">
              <a:latin typeface="Arial"/>
            </a:endParaRPr>
          </a:p>
        </p:txBody>
      </p:sp>
      <p:pic>
        <p:nvPicPr>
          <p:cNvPr id="256" name="Рисунок 147"/>
          <p:cNvPicPr/>
          <p:nvPr/>
        </p:nvPicPr>
        <p:blipFill>
          <a:blip r:embed="rId3"/>
          <a:stretch/>
        </p:blipFill>
        <p:spPr>
          <a:xfrm>
            <a:off x="3012480" y="2566440"/>
            <a:ext cx="4245840" cy="2831400"/>
          </a:xfrm>
          <a:prstGeom prst="rect">
            <a:avLst/>
          </a:prstGeom>
          <a:ln>
            <a:noFill/>
          </a:ln>
        </p:spPr>
      </p:pic>
      <p:sp>
        <p:nvSpPr>
          <p:cNvPr id="257" name="CustomShape 2">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Рисунок 43"/>
          <p:cNvPicPr/>
          <p:nvPr/>
        </p:nvPicPr>
        <p:blipFill>
          <a:blip r:embed="rId2"/>
          <a:stretch/>
        </p:blipFill>
        <p:spPr>
          <a:xfrm>
            <a:off x="0" y="-11520"/>
            <a:ext cx="10077840" cy="5679360"/>
          </a:xfrm>
          <a:prstGeom prst="rect">
            <a:avLst/>
          </a:prstGeom>
          <a:ln>
            <a:noFill/>
          </a:ln>
        </p:spPr>
      </p:pic>
      <p:sp>
        <p:nvSpPr>
          <p:cNvPr id="156" name="CustomShape 1"/>
          <p:cNvSpPr/>
          <p:nvPr/>
        </p:nvSpPr>
        <p:spPr>
          <a:xfrm>
            <a:off x="648000" y="384480"/>
            <a:ext cx="9069480" cy="7304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800" b="1" strike="noStrike" spc="-1">
                <a:solidFill>
                  <a:srgbClr val="5B277D"/>
                </a:solidFill>
                <a:latin typeface="Linux Biolinum G"/>
                <a:ea typeface="DejaVu Sans"/>
              </a:rPr>
              <a:t>ПРАВИЛА ИГРЫ</a:t>
            </a:r>
            <a:endParaRPr lang="ru-RU" sz="4800" b="0" strike="noStrike" spc="-1">
              <a:latin typeface="Arial"/>
            </a:endParaRPr>
          </a:p>
        </p:txBody>
      </p:sp>
      <p:sp>
        <p:nvSpPr>
          <p:cNvPr id="157" name="CustomShape 2"/>
          <p:cNvSpPr/>
          <p:nvPr/>
        </p:nvSpPr>
        <p:spPr>
          <a:xfrm>
            <a:off x="2088000" y="1148760"/>
            <a:ext cx="6550920" cy="4446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1800" b="0" strike="noStrike" spc="-1">
                <a:solidFill>
                  <a:srgbClr val="000000"/>
                </a:solidFill>
                <a:latin typeface="Arial"/>
                <a:ea typeface="DejaVu Sans"/>
              </a:rPr>
              <a:t>	</a:t>
            </a:r>
            <a:r>
              <a:rPr lang="ru-RU" sz="2200" b="0" strike="noStrike" spc="-1">
                <a:solidFill>
                  <a:srgbClr val="800080"/>
                </a:solidFill>
                <a:latin typeface="Arial"/>
                <a:ea typeface="DejaVu Sans"/>
              </a:rPr>
              <a:t>В игре участвуют 2 команды, которые, пользуясь приведенной схемой, выбирают вопрос.</a:t>
            </a:r>
            <a:endParaRPr lang="ru-RU" sz="2200" b="0" strike="noStrike" spc="-1">
              <a:latin typeface="Arial"/>
            </a:endParaRPr>
          </a:p>
          <a:p>
            <a:pPr>
              <a:lnSpc>
                <a:spcPct val="100000"/>
              </a:lnSpc>
            </a:pPr>
            <a:r>
              <a:rPr lang="ru-RU" sz="2200" b="0" strike="noStrike" spc="-1">
                <a:solidFill>
                  <a:srgbClr val="800080"/>
                </a:solidFill>
                <a:latin typeface="Arial"/>
                <a:ea typeface="DejaVu Sans"/>
              </a:rPr>
              <a:t> 	 Капитан команды выбирает тему и номинал вопроса. Ведущий зачитывает вопрос. Команда ведет обсуждение и, если готова, поднимает сигнальную карточку. Обсуждение на этом заканчивается. Команда отвечает на вопрос (капитан команды).</a:t>
            </a:r>
            <a:endParaRPr lang="ru-RU" sz="2200" b="0" strike="noStrike" spc="-1">
              <a:latin typeface="Arial"/>
            </a:endParaRPr>
          </a:p>
          <a:p>
            <a:pPr>
              <a:lnSpc>
                <a:spcPct val="100000"/>
              </a:lnSpc>
            </a:pPr>
            <a:r>
              <a:rPr lang="ru-RU" sz="2200" b="0" strike="noStrike" spc="-1">
                <a:solidFill>
                  <a:srgbClr val="800080"/>
                </a:solidFill>
                <a:latin typeface="Arial"/>
                <a:ea typeface="DejaVu Sans"/>
              </a:rPr>
              <a:t>	В случае правильного ответа команда получает 1 балл. Ход переходит к другой команде. Побеждает команда, набравшая большее количество баллов.</a:t>
            </a:r>
            <a:endParaRPr lang="ru-RU" sz="22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 name="Рисунок 148"/>
          <p:cNvPicPr/>
          <p:nvPr/>
        </p:nvPicPr>
        <p:blipFill>
          <a:blip r:embed="rId2"/>
          <a:stretch/>
        </p:blipFill>
        <p:spPr>
          <a:xfrm>
            <a:off x="2520" y="0"/>
            <a:ext cx="10077840" cy="5667480"/>
          </a:xfrm>
          <a:prstGeom prst="rect">
            <a:avLst/>
          </a:prstGeom>
          <a:ln>
            <a:noFill/>
          </a:ln>
        </p:spPr>
      </p:pic>
      <p:sp>
        <p:nvSpPr>
          <p:cNvPr id="259" name="CustomShape 1"/>
          <p:cNvSpPr/>
          <p:nvPr/>
        </p:nvSpPr>
        <p:spPr>
          <a:xfrm>
            <a:off x="504000" y="-252720"/>
            <a:ext cx="9141840" cy="65210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000" b="0" strike="noStrike" spc="-1">
                <a:solidFill>
                  <a:srgbClr val="1F497D"/>
                </a:solidFill>
                <a:latin typeface="Arial"/>
                <a:ea typeface="DejaVu Sans"/>
              </a:rPr>
              <a:t>Когда щука на берег выходит?</a:t>
            </a:r>
            <a:r>
              <a:t/>
            </a:r>
            <a:br/>
            <a:r>
              <a:t/>
            </a:r>
            <a:br/>
            <a:r>
              <a:t/>
            </a:r>
            <a:br/>
            <a:r>
              <a:t/>
            </a:r>
            <a:br/>
            <a:r>
              <a:t/>
            </a:r>
            <a:br/>
            <a:r>
              <a:t/>
            </a:r>
            <a:br/>
            <a:r>
              <a:t/>
            </a:r>
            <a:br/>
            <a:r>
              <a:t/>
            </a:r>
            <a:br/>
            <a:endParaRPr lang="ru-RU" sz="4000" b="0" strike="noStrike" spc="-1">
              <a:latin typeface="Arial"/>
            </a:endParaRPr>
          </a:p>
          <a:p>
            <a:pPr algn="ctr">
              <a:lnSpc>
                <a:spcPct val="100000"/>
              </a:lnSpc>
            </a:pPr>
            <a:endParaRPr lang="ru-RU" sz="4000" b="0" strike="noStrike" spc="-1">
              <a:latin typeface="Arial"/>
            </a:endParaRPr>
          </a:p>
          <a:p>
            <a:pPr algn="ctr">
              <a:lnSpc>
                <a:spcPct val="100000"/>
              </a:lnSpc>
            </a:pPr>
            <a:endParaRPr lang="ru-RU" sz="4000" b="0" strike="noStrike" spc="-1">
              <a:latin typeface="Arial"/>
            </a:endParaRPr>
          </a:p>
          <a:p>
            <a:pPr algn="ctr">
              <a:lnSpc>
                <a:spcPct val="100000"/>
              </a:lnSpc>
            </a:pPr>
            <a:r>
              <a:rPr lang="ru-RU" sz="2800" b="0" strike="noStrike" spc="-1">
                <a:solidFill>
                  <a:srgbClr val="1F497D"/>
                </a:solidFill>
                <a:latin typeface="Arial"/>
                <a:ea typeface="DejaVu Sans"/>
              </a:rPr>
              <a:t>Никогда;   в жаркий летний день; весной, по холодку</a:t>
            </a:r>
            <a:r>
              <a:t/>
            </a:r>
            <a:br/>
            <a:r>
              <a:t/>
            </a:r>
            <a:br/>
            <a:r>
              <a:t/>
            </a:r>
            <a:br/>
            <a:r>
              <a:t/>
            </a:r>
            <a:br/>
            <a:endParaRPr lang="ru-RU" sz="2800" b="0" strike="noStrike" spc="-1">
              <a:latin typeface="Arial"/>
            </a:endParaRPr>
          </a:p>
        </p:txBody>
      </p:sp>
      <p:sp>
        <p:nvSpPr>
          <p:cNvPr id="260" name="CustomShape 2"/>
          <p:cNvSpPr/>
          <p:nvPr/>
        </p:nvSpPr>
        <p:spPr>
          <a:xfrm>
            <a:off x="489600" y="1419840"/>
            <a:ext cx="1941840" cy="1869840"/>
          </a:xfrm>
          <a:custGeom>
            <a:avLst/>
            <a:gdLst/>
            <a:ahLst/>
            <a:cxnLst/>
            <a:rect l="l" t="t" r="r" b="b"/>
            <a:pathLst>
              <a:path w="5402" h="5202">
                <a:moveTo>
                  <a:pt x="5401" y="2601"/>
                </a:moveTo>
                <a:cubicBezTo>
                  <a:pt x="5401" y="3057"/>
                  <a:pt x="5276" y="3505"/>
                  <a:pt x="5039" y="3901"/>
                </a:cubicBezTo>
                <a:cubicBezTo>
                  <a:pt x="4802" y="4296"/>
                  <a:pt x="4461" y="4624"/>
                  <a:pt x="4051" y="4853"/>
                </a:cubicBezTo>
                <a:cubicBezTo>
                  <a:pt x="3640" y="5081"/>
                  <a:pt x="3175" y="5201"/>
                  <a:pt x="2701" y="5201"/>
                </a:cubicBezTo>
                <a:cubicBezTo>
                  <a:pt x="2226" y="5201"/>
                  <a:pt x="1761" y="5081"/>
                  <a:pt x="1350" y="4853"/>
                </a:cubicBezTo>
                <a:cubicBezTo>
                  <a:pt x="940" y="4624"/>
                  <a:pt x="599" y="4296"/>
                  <a:pt x="362" y="3901"/>
                </a:cubicBezTo>
                <a:cubicBezTo>
                  <a:pt x="125" y="3505"/>
                  <a:pt x="0" y="3057"/>
                  <a:pt x="0" y="2601"/>
                </a:cubicBezTo>
                <a:cubicBezTo>
                  <a:pt x="0" y="2144"/>
                  <a:pt x="125" y="1696"/>
                  <a:pt x="362" y="1300"/>
                </a:cubicBezTo>
                <a:cubicBezTo>
                  <a:pt x="599" y="905"/>
                  <a:pt x="940" y="577"/>
                  <a:pt x="1350" y="348"/>
                </a:cubicBezTo>
                <a:cubicBezTo>
                  <a:pt x="1761" y="120"/>
                  <a:pt x="2226" y="0"/>
                  <a:pt x="2700" y="0"/>
                </a:cubicBezTo>
                <a:cubicBezTo>
                  <a:pt x="3175" y="0"/>
                  <a:pt x="3640" y="120"/>
                  <a:pt x="4051" y="348"/>
                </a:cubicBezTo>
                <a:cubicBezTo>
                  <a:pt x="4461" y="577"/>
                  <a:pt x="4802" y="905"/>
                  <a:pt x="5039" y="1300"/>
                </a:cubicBezTo>
                <a:cubicBezTo>
                  <a:pt x="5276" y="1696"/>
                  <a:pt x="5401" y="2144"/>
                  <a:pt x="5401" y="2600"/>
                </a:cubicBezTo>
                <a:lnTo>
                  <a:pt x="5401" y="2601"/>
                </a:lnTo>
                <a:moveTo>
                  <a:pt x="1049" y="1470"/>
                </a:moveTo>
                <a:lnTo>
                  <a:pt x="993" y="1551"/>
                </a:lnTo>
                <a:lnTo>
                  <a:pt x="940" y="1635"/>
                </a:lnTo>
                <a:lnTo>
                  <a:pt x="892" y="1721"/>
                </a:lnTo>
                <a:lnTo>
                  <a:pt x="849" y="1809"/>
                </a:lnTo>
                <a:lnTo>
                  <a:pt x="810" y="1900"/>
                </a:lnTo>
                <a:lnTo>
                  <a:pt x="776" y="1992"/>
                </a:lnTo>
                <a:lnTo>
                  <a:pt x="747" y="2085"/>
                </a:lnTo>
                <a:lnTo>
                  <a:pt x="722" y="2180"/>
                </a:lnTo>
                <a:lnTo>
                  <a:pt x="703" y="2276"/>
                </a:lnTo>
                <a:lnTo>
                  <a:pt x="689" y="2373"/>
                </a:lnTo>
                <a:lnTo>
                  <a:pt x="679" y="2470"/>
                </a:lnTo>
                <a:lnTo>
                  <a:pt x="675" y="2568"/>
                </a:lnTo>
                <a:lnTo>
                  <a:pt x="676" y="2665"/>
                </a:lnTo>
                <a:lnTo>
                  <a:pt x="682" y="2763"/>
                </a:lnTo>
                <a:lnTo>
                  <a:pt x="693" y="2860"/>
                </a:lnTo>
                <a:lnTo>
                  <a:pt x="709" y="2957"/>
                </a:lnTo>
                <a:lnTo>
                  <a:pt x="730" y="3052"/>
                </a:lnTo>
                <a:lnTo>
                  <a:pt x="756" y="3147"/>
                </a:lnTo>
                <a:lnTo>
                  <a:pt x="787" y="3240"/>
                </a:lnTo>
                <a:lnTo>
                  <a:pt x="823" y="3331"/>
                </a:lnTo>
                <a:lnTo>
                  <a:pt x="863" y="3421"/>
                </a:lnTo>
                <a:lnTo>
                  <a:pt x="908" y="3508"/>
                </a:lnTo>
                <a:lnTo>
                  <a:pt x="958" y="3594"/>
                </a:lnTo>
                <a:lnTo>
                  <a:pt x="1012" y="3677"/>
                </a:lnTo>
                <a:lnTo>
                  <a:pt x="1070" y="3757"/>
                </a:lnTo>
                <a:lnTo>
                  <a:pt x="1132" y="3834"/>
                </a:lnTo>
                <a:lnTo>
                  <a:pt x="1198" y="3908"/>
                </a:lnTo>
                <a:lnTo>
                  <a:pt x="1268" y="3979"/>
                </a:lnTo>
                <a:lnTo>
                  <a:pt x="1341" y="4046"/>
                </a:lnTo>
                <a:lnTo>
                  <a:pt x="1418" y="4110"/>
                </a:lnTo>
                <a:lnTo>
                  <a:pt x="1499" y="4170"/>
                </a:lnTo>
                <a:lnTo>
                  <a:pt x="1582" y="4226"/>
                </a:lnTo>
                <a:lnTo>
                  <a:pt x="1668" y="4278"/>
                </a:lnTo>
                <a:lnTo>
                  <a:pt x="1756" y="4325"/>
                </a:lnTo>
                <a:lnTo>
                  <a:pt x="1847" y="4369"/>
                </a:lnTo>
                <a:lnTo>
                  <a:pt x="1940" y="4408"/>
                </a:lnTo>
                <a:lnTo>
                  <a:pt x="2035" y="4442"/>
                </a:lnTo>
                <a:lnTo>
                  <a:pt x="2132" y="4472"/>
                </a:lnTo>
                <a:lnTo>
                  <a:pt x="2230" y="4497"/>
                </a:lnTo>
                <a:lnTo>
                  <a:pt x="2329" y="4517"/>
                </a:lnTo>
                <a:lnTo>
                  <a:pt x="2429" y="4533"/>
                </a:lnTo>
                <a:lnTo>
                  <a:pt x="2530" y="4543"/>
                </a:lnTo>
                <a:lnTo>
                  <a:pt x="2632" y="4549"/>
                </a:lnTo>
                <a:lnTo>
                  <a:pt x="2733" y="4550"/>
                </a:lnTo>
                <a:lnTo>
                  <a:pt x="2834" y="4546"/>
                </a:lnTo>
                <a:lnTo>
                  <a:pt x="2935" y="4537"/>
                </a:lnTo>
                <a:lnTo>
                  <a:pt x="3036" y="4523"/>
                </a:lnTo>
                <a:lnTo>
                  <a:pt x="3136" y="4504"/>
                </a:lnTo>
                <a:lnTo>
                  <a:pt x="3234" y="4481"/>
                </a:lnTo>
                <a:lnTo>
                  <a:pt x="3331" y="4453"/>
                </a:lnTo>
                <a:lnTo>
                  <a:pt x="3427" y="4420"/>
                </a:lnTo>
                <a:lnTo>
                  <a:pt x="3521" y="4383"/>
                </a:lnTo>
                <a:lnTo>
                  <a:pt x="3612" y="4341"/>
                </a:lnTo>
                <a:lnTo>
                  <a:pt x="3702" y="4295"/>
                </a:lnTo>
                <a:lnTo>
                  <a:pt x="3789" y="4244"/>
                </a:lnTo>
                <a:lnTo>
                  <a:pt x="3873" y="4190"/>
                </a:lnTo>
                <a:lnTo>
                  <a:pt x="1049" y="1470"/>
                </a:lnTo>
                <a:moveTo>
                  <a:pt x="4351" y="3730"/>
                </a:moveTo>
                <a:lnTo>
                  <a:pt x="4407" y="3649"/>
                </a:lnTo>
                <a:lnTo>
                  <a:pt x="4460" y="3565"/>
                </a:lnTo>
                <a:lnTo>
                  <a:pt x="4508" y="3479"/>
                </a:lnTo>
                <a:lnTo>
                  <a:pt x="4551" y="3391"/>
                </a:lnTo>
                <a:lnTo>
                  <a:pt x="4590" y="3300"/>
                </a:lnTo>
                <a:lnTo>
                  <a:pt x="4624" y="3208"/>
                </a:lnTo>
                <a:lnTo>
                  <a:pt x="4653" y="3115"/>
                </a:lnTo>
                <a:lnTo>
                  <a:pt x="4678" y="3020"/>
                </a:lnTo>
                <a:lnTo>
                  <a:pt x="4697" y="2924"/>
                </a:lnTo>
                <a:lnTo>
                  <a:pt x="4711" y="2827"/>
                </a:lnTo>
                <a:lnTo>
                  <a:pt x="4721" y="2730"/>
                </a:lnTo>
                <a:lnTo>
                  <a:pt x="4725" y="2632"/>
                </a:lnTo>
                <a:lnTo>
                  <a:pt x="4724" y="2535"/>
                </a:lnTo>
                <a:lnTo>
                  <a:pt x="4718" y="2437"/>
                </a:lnTo>
                <a:lnTo>
                  <a:pt x="4707" y="2340"/>
                </a:lnTo>
                <a:lnTo>
                  <a:pt x="4691" y="2243"/>
                </a:lnTo>
                <a:lnTo>
                  <a:pt x="4670" y="2148"/>
                </a:lnTo>
                <a:lnTo>
                  <a:pt x="4644" y="2053"/>
                </a:lnTo>
                <a:lnTo>
                  <a:pt x="4613" y="1960"/>
                </a:lnTo>
                <a:lnTo>
                  <a:pt x="4577" y="1869"/>
                </a:lnTo>
                <a:lnTo>
                  <a:pt x="4537" y="1779"/>
                </a:lnTo>
                <a:lnTo>
                  <a:pt x="4492" y="1692"/>
                </a:lnTo>
                <a:lnTo>
                  <a:pt x="4442" y="1606"/>
                </a:lnTo>
                <a:lnTo>
                  <a:pt x="4388" y="1523"/>
                </a:lnTo>
                <a:lnTo>
                  <a:pt x="4330" y="1443"/>
                </a:lnTo>
                <a:lnTo>
                  <a:pt x="4268" y="1366"/>
                </a:lnTo>
                <a:lnTo>
                  <a:pt x="4202" y="1292"/>
                </a:lnTo>
                <a:lnTo>
                  <a:pt x="4132" y="1221"/>
                </a:lnTo>
                <a:lnTo>
                  <a:pt x="4059" y="1154"/>
                </a:lnTo>
                <a:lnTo>
                  <a:pt x="3982" y="1090"/>
                </a:lnTo>
                <a:lnTo>
                  <a:pt x="3901" y="1030"/>
                </a:lnTo>
                <a:lnTo>
                  <a:pt x="3818" y="974"/>
                </a:lnTo>
                <a:lnTo>
                  <a:pt x="3732" y="922"/>
                </a:lnTo>
                <a:lnTo>
                  <a:pt x="3644" y="875"/>
                </a:lnTo>
                <a:lnTo>
                  <a:pt x="3553" y="831"/>
                </a:lnTo>
                <a:lnTo>
                  <a:pt x="3460" y="792"/>
                </a:lnTo>
                <a:lnTo>
                  <a:pt x="3365" y="758"/>
                </a:lnTo>
                <a:lnTo>
                  <a:pt x="3268" y="728"/>
                </a:lnTo>
                <a:lnTo>
                  <a:pt x="3170" y="703"/>
                </a:lnTo>
                <a:lnTo>
                  <a:pt x="3071" y="683"/>
                </a:lnTo>
                <a:lnTo>
                  <a:pt x="2971" y="667"/>
                </a:lnTo>
                <a:lnTo>
                  <a:pt x="2870" y="657"/>
                </a:lnTo>
                <a:lnTo>
                  <a:pt x="2768" y="651"/>
                </a:lnTo>
                <a:lnTo>
                  <a:pt x="2667" y="650"/>
                </a:lnTo>
                <a:lnTo>
                  <a:pt x="2566" y="654"/>
                </a:lnTo>
                <a:lnTo>
                  <a:pt x="2465" y="663"/>
                </a:lnTo>
                <a:lnTo>
                  <a:pt x="2364" y="677"/>
                </a:lnTo>
                <a:lnTo>
                  <a:pt x="2264" y="696"/>
                </a:lnTo>
                <a:lnTo>
                  <a:pt x="2166" y="719"/>
                </a:lnTo>
                <a:lnTo>
                  <a:pt x="2069" y="747"/>
                </a:lnTo>
                <a:lnTo>
                  <a:pt x="1973" y="780"/>
                </a:lnTo>
                <a:lnTo>
                  <a:pt x="1879" y="817"/>
                </a:lnTo>
                <a:lnTo>
                  <a:pt x="1788" y="859"/>
                </a:lnTo>
                <a:lnTo>
                  <a:pt x="1698" y="905"/>
                </a:lnTo>
                <a:lnTo>
                  <a:pt x="1611" y="956"/>
                </a:lnTo>
                <a:lnTo>
                  <a:pt x="1527" y="1010"/>
                </a:lnTo>
                <a:lnTo>
                  <a:pt x="4351" y="3730"/>
                </a:lnTo>
              </a:path>
            </a:pathLst>
          </a:custGeom>
          <a:solidFill>
            <a:srgbClr val="ED4C05"/>
          </a:solidFill>
          <a:ln>
            <a:solidFill>
              <a:srgbClr val="3465A4"/>
            </a:solidFill>
          </a:ln>
        </p:spPr>
        <p:style>
          <a:lnRef idx="0">
            <a:scrgbClr r="0" g="0" b="0"/>
          </a:lnRef>
          <a:fillRef idx="0">
            <a:scrgbClr r="0" g="0" b="0"/>
          </a:fillRef>
          <a:effectRef idx="0">
            <a:scrgbClr r="0" g="0" b="0"/>
          </a:effectRef>
          <a:fontRef idx="minor"/>
        </p:style>
      </p:sp>
      <p:pic>
        <p:nvPicPr>
          <p:cNvPr id="261" name="Рисунок 151"/>
          <p:cNvPicPr/>
          <p:nvPr/>
        </p:nvPicPr>
        <p:blipFill>
          <a:blip r:embed="rId3"/>
          <a:stretch/>
        </p:blipFill>
        <p:spPr>
          <a:xfrm>
            <a:off x="3021840" y="1080000"/>
            <a:ext cx="2549160" cy="2549160"/>
          </a:xfrm>
          <a:prstGeom prst="rect">
            <a:avLst/>
          </a:prstGeom>
          <a:ln>
            <a:noFill/>
          </a:ln>
        </p:spPr>
      </p:pic>
      <p:pic>
        <p:nvPicPr>
          <p:cNvPr id="262" name="Рисунок 152"/>
          <p:cNvPicPr/>
          <p:nvPr/>
        </p:nvPicPr>
        <p:blipFill>
          <a:blip r:embed="rId4" cstate="print"/>
          <a:stretch/>
        </p:blipFill>
        <p:spPr>
          <a:xfrm>
            <a:off x="6227640" y="1241280"/>
            <a:ext cx="3346200" cy="2229840"/>
          </a:xfrm>
          <a:prstGeom prst="rect">
            <a:avLst/>
          </a:prstGeom>
          <a:ln>
            <a:noFill/>
          </a:ln>
        </p:spPr>
      </p:pic>
      <p:sp>
        <p:nvSpPr>
          <p:cNvPr id="263" name="CustomShape 3"/>
          <p:cNvSpPr/>
          <p:nvPr/>
        </p:nvSpPr>
        <p:spPr>
          <a:xfrm>
            <a:off x="3384000" y="5040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 name="Рисунок 154"/>
          <p:cNvPicPr/>
          <p:nvPr/>
        </p:nvPicPr>
        <p:blipFill>
          <a:blip r:embed="rId2"/>
          <a:stretch/>
        </p:blipFill>
        <p:spPr>
          <a:xfrm>
            <a:off x="0" y="0"/>
            <a:ext cx="10077840" cy="5667480"/>
          </a:xfrm>
          <a:prstGeom prst="rect">
            <a:avLst/>
          </a:prstGeom>
          <a:ln>
            <a:noFill/>
          </a:ln>
        </p:spPr>
      </p:pic>
      <p:sp>
        <p:nvSpPr>
          <p:cNvPr id="265" name="CustomShape 1"/>
          <p:cNvSpPr/>
          <p:nvPr/>
        </p:nvSpPr>
        <p:spPr>
          <a:xfrm>
            <a:off x="5617800" y="957240"/>
            <a:ext cx="3884040" cy="23454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marL="923760" indent="-235800">
              <a:lnSpc>
                <a:spcPct val="100000"/>
              </a:lnSpc>
            </a:pPr>
            <a:r>
              <a:rPr lang="ru-RU" sz="2200" b="0" strike="noStrike" spc="-1">
                <a:solidFill>
                  <a:srgbClr val="1F497D"/>
                </a:solidFill>
                <a:latin typeface="Arial"/>
                <a:ea typeface="DejaVu Sans"/>
              </a:rPr>
              <a:t>		Весной, как только прогреется вода в заливчиках, вдоль берегов речек и озёр, вылезают на отмель огромные щуки метать икру. </a:t>
            </a:r>
            <a:endParaRPr lang="ru-RU" sz="2200" b="0" strike="noStrike" spc="-1">
              <a:latin typeface="Arial"/>
            </a:endParaRPr>
          </a:p>
        </p:txBody>
      </p:sp>
      <p:pic>
        <p:nvPicPr>
          <p:cNvPr id="266" name="Рисунок 157"/>
          <p:cNvPicPr/>
          <p:nvPr/>
        </p:nvPicPr>
        <p:blipFill>
          <a:blip r:embed="rId3"/>
          <a:stretch/>
        </p:blipFill>
        <p:spPr>
          <a:xfrm>
            <a:off x="582840" y="946080"/>
            <a:ext cx="5498280" cy="3404520"/>
          </a:xfrm>
          <a:prstGeom prst="rect">
            <a:avLst/>
          </a:prstGeom>
          <a:ln>
            <a:noFill/>
          </a:ln>
        </p:spPr>
      </p:pic>
      <p:sp>
        <p:nvSpPr>
          <p:cNvPr id="267" name="CustomShape 2">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 name="Рисунок 158"/>
          <p:cNvPicPr/>
          <p:nvPr/>
        </p:nvPicPr>
        <p:blipFill>
          <a:blip r:embed="rId2"/>
          <a:stretch/>
        </p:blipFill>
        <p:spPr>
          <a:xfrm>
            <a:off x="0" y="0"/>
            <a:ext cx="10077840" cy="5667480"/>
          </a:xfrm>
          <a:prstGeom prst="rect">
            <a:avLst/>
          </a:prstGeom>
          <a:ln>
            <a:noFill/>
          </a:ln>
        </p:spPr>
      </p:pic>
      <p:sp>
        <p:nvSpPr>
          <p:cNvPr id="269" name="CustomShape 1"/>
          <p:cNvSpPr/>
          <p:nvPr/>
        </p:nvSpPr>
        <p:spPr>
          <a:xfrm>
            <a:off x="684000" y="474120"/>
            <a:ext cx="8781840" cy="4721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ru-RU" sz="3200" b="0" strike="noStrike" spc="-1">
                <a:solidFill>
                  <a:srgbClr val="1F497D"/>
                </a:solidFill>
                <a:latin typeface="Arial"/>
                <a:ea typeface="DejaVu Sans"/>
              </a:rPr>
              <a:t> Как называются рыбы, умеющие выпрыгивать из воды, и осуществлять непродолжительный, летящий полёт?</a:t>
            </a:r>
            <a:r>
              <a:t/>
            </a:r>
            <a:br/>
            <a:r>
              <a:t/>
            </a:r>
            <a:br/>
            <a:r>
              <a:rPr lang="ru-RU" sz="3200" b="0" strike="noStrike" spc="-1">
                <a:solidFill>
                  <a:srgbClr val="1F497D"/>
                </a:solidFill>
                <a:latin typeface="Arial"/>
                <a:ea typeface="DejaVu Sans"/>
              </a:rPr>
              <a:t>а)прыгуны;</a:t>
            </a:r>
            <a:endParaRPr lang="ru-RU" sz="3200" b="0" strike="noStrike" spc="-1">
              <a:latin typeface="Arial"/>
            </a:endParaRPr>
          </a:p>
          <a:p>
            <a:pPr>
              <a:lnSpc>
                <a:spcPct val="100000"/>
              </a:lnSpc>
            </a:pPr>
            <a:r>
              <a:rPr lang="ru-RU" sz="3200" b="0" strike="noStrike" spc="-1">
                <a:solidFill>
                  <a:srgbClr val="1F497D"/>
                </a:solidFill>
                <a:latin typeface="Arial"/>
                <a:ea typeface="DejaVu Sans"/>
              </a:rPr>
              <a:t>б)парящие;</a:t>
            </a:r>
            <a:endParaRPr lang="ru-RU" sz="3200" b="0" strike="noStrike" spc="-1">
              <a:latin typeface="Arial"/>
            </a:endParaRPr>
          </a:p>
          <a:p>
            <a:pPr>
              <a:lnSpc>
                <a:spcPct val="100000"/>
              </a:lnSpc>
            </a:pPr>
            <a:r>
              <a:rPr lang="ru-RU" sz="3200" b="0" strike="noStrike" spc="-1">
                <a:solidFill>
                  <a:srgbClr val="1F497D"/>
                </a:solidFill>
                <a:latin typeface="Arial"/>
                <a:ea typeface="DejaVu Sans"/>
              </a:rPr>
              <a:t> в)летучие.</a:t>
            </a:r>
            <a:r>
              <a:t/>
            </a:r>
            <a:br/>
            <a:r>
              <a:t/>
            </a:r>
            <a:br/>
            <a:r>
              <a:t/>
            </a:r>
            <a:br/>
            <a:r>
              <a:t/>
            </a:r>
            <a:br/>
            <a:endParaRPr lang="ru-RU" sz="3200" b="0" strike="noStrike" spc="-1">
              <a:latin typeface="Arial"/>
            </a:endParaRPr>
          </a:p>
        </p:txBody>
      </p:sp>
      <p:pic>
        <p:nvPicPr>
          <p:cNvPr id="270" name="Рисунок 160"/>
          <p:cNvPicPr/>
          <p:nvPr/>
        </p:nvPicPr>
        <p:blipFill>
          <a:blip r:embed="rId3"/>
          <a:stretch/>
        </p:blipFill>
        <p:spPr>
          <a:xfrm>
            <a:off x="3880800" y="2273760"/>
            <a:ext cx="4563720" cy="2566440"/>
          </a:xfrm>
          <a:prstGeom prst="rect">
            <a:avLst/>
          </a:prstGeom>
          <a:ln>
            <a:noFill/>
          </a:ln>
        </p:spPr>
      </p:pic>
      <p:sp>
        <p:nvSpPr>
          <p:cNvPr id="271" name="CustomShape 2"/>
          <p:cNvSpPr/>
          <p:nvPr/>
        </p:nvSpPr>
        <p:spPr>
          <a:xfrm>
            <a:off x="3384000" y="5040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 name="Рисунок 162"/>
          <p:cNvPicPr/>
          <p:nvPr/>
        </p:nvPicPr>
        <p:blipFill>
          <a:blip r:embed="rId2"/>
          <a:stretch/>
        </p:blipFill>
        <p:spPr>
          <a:xfrm>
            <a:off x="0" y="0"/>
            <a:ext cx="10077840" cy="5667480"/>
          </a:xfrm>
          <a:prstGeom prst="rect">
            <a:avLst/>
          </a:prstGeom>
          <a:ln>
            <a:noFill/>
          </a:ln>
        </p:spPr>
      </p:pic>
      <p:sp>
        <p:nvSpPr>
          <p:cNvPr id="273" name="CustomShape 1"/>
          <p:cNvSpPr/>
          <p:nvPr/>
        </p:nvSpPr>
        <p:spPr>
          <a:xfrm>
            <a:off x="286920" y="391680"/>
            <a:ext cx="5551560" cy="4662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t/>
            </a:r>
            <a:br/>
            <a:r>
              <a:rPr lang="ru-RU" sz="1800" b="0" strike="noStrike" spc="-1">
                <a:solidFill>
                  <a:srgbClr val="000000"/>
                </a:solidFill>
                <a:latin typeface="Arial"/>
                <a:ea typeface="DejaVu Sans"/>
              </a:rPr>
              <a:t>	</a:t>
            </a:r>
            <a:r>
              <a:rPr lang="ru-RU" sz="2400" b="0" strike="noStrike" spc="-1">
                <a:solidFill>
                  <a:srgbClr val="1F497D"/>
                </a:solidFill>
                <a:latin typeface="Arial"/>
                <a:ea typeface="DejaVu Sans"/>
              </a:rPr>
              <a:t>Существуют рыбы, которые имеют особенность летать. Вернее, парить над водой точно самолет.  Их ещё называют летучие. Плавники у таких рыб жёстче, чем у обычных. Выныривая из водных глубин, летучая особь расправляет плавники, зафиксировав их положение. Так они могут пролететь над водой несколько сотен метров. Возвращаясь в воду, плавники складываются в исходное положение.</a:t>
            </a:r>
            <a:endParaRPr lang="ru-RU" sz="2400" b="0" strike="noStrike" spc="-1">
              <a:latin typeface="Arial"/>
            </a:endParaRPr>
          </a:p>
        </p:txBody>
      </p:sp>
      <p:pic>
        <p:nvPicPr>
          <p:cNvPr id="274" name="Рисунок 4"/>
          <p:cNvPicPr/>
          <p:nvPr/>
        </p:nvPicPr>
        <p:blipFill>
          <a:blip r:embed="rId3"/>
          <a:srcRect l="22929"/>
          <a:stretch/>
        </p:blipFill>
        <p:spPr>
          <a:xfrm>
            <a:off x="5840640" y="1358280"/>
            <a:ext cx="3834360" cy="3062880"/>
          </a:xfrm>
          <a:prstGeom prst="rect">
            <a:avLst/>
          </a:prstGeom>
          <a:ln>
            <a:noFill/>
          </a:ln>
        </p:spPr>
      </p:pic>
      <p:sp>
        <p:nvSpPr>
          <p:cNvPr id="275" name="CustomShape 2">
            <a:hlinkClick r:id="rId4" action="ppaction://hlinksldjump"/>
          </p:cNvPr>
          <p:cNvSpPr/>
          <p:nvPr/>
        </p:nvSpPr>
        <p:spPr>
          <a:xfrm>
            <a:off x="468720" y="50781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 name="Рисунок 165"/>
          <p:cNvPicPr/>
          <p:nvPr/>
        </p:nvPicPr>
        <p:blipFill>
          <a:blip r:embed="rId2"/>
          <a:stretch/>
        </p:blipFill>
        <p:spPr>
          <a:xfrm>
            <a:off x="2160" y="2520"/>
            <a:ext cx="10077840" cy="5667480"/>
          </a:xfrm>
          <a:prstGeom prst="rect">
            <a:avLst/>
          </a:prstGeom>
          <a:ln>
            <a:noFill/>
          </a:ln>
        </p:spPr>
      </p:pic>
      <p:sp>
        <p:nvSpPr>
          <p:cNvPr id="277" name="CustomShape 1"/>
          <p:cNvSpPr/>
          <p:nvPr/>
        </p:nvSpPr>
        <p:spPr>
          <a:xfrm>
            <a:off x="328320" y="144000"/>
            <a:ext cx="9318960" cy="51192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400" b="0" strike="noStrike" spc="-1">
                <a:solidFill>
                  <a:srgbClr val="1F497D"/>
                </a:solidFill>
                <a:latin typeface="Arial"/>
                <a:ea typeface="DejaVu Sans"/>
              </a:rPr>
              <a:t>У каких птиц перья </a:t>
            </a:r>
            <a:endParaRPr lang="ru-RU" sz="4400" b="0" strike="noStrike" spc="-1">
              <a:latin typeface="Arial"/>
            </a:endParaRPr>
          </a:p>
          <a:p>
            <a:pPr algn="ctr">
              <a:lnSpc>
                <a:spcPct val="100000"/>
              </a:lnSpc>
            </a:pPr>
            <a:r>
              <a:rPr lang="ru-RU" sz="4400" b="0" strike="noStrike" spc="-1">
                <a:solidFill>
                  <a:srgbClr val="1F497D"/>
                </a:solidFill>
                <a:latin typeface="Arial"/>
                <a:ea typeface="DejaVu Sans"/>
              </a:rPr>
              <a:t>напоминают чешую?</a:t>
            </a: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r>
              <a:rPr lang="ru-RU" sz="3600" b="0" strike="noStrike" spc="-1">
                <a:solidFill>
                  <a:srgbClr val="1F497D"/>
                </a:solidFill>
                <a:latin typeface="Arial"/>
                <a:ea typeface="DejaVu Sans"/>
              </a:rPr>
              <a:t>у пингвина,     у лебедя,               у утки.</a:t>
            </a:r>
            <a:r>
              <a:t/>
            </a:r>
            <a:br/>
            <a:endParaRPr lang="ru-RU" sz="3600" b="0" strike="noStrike" spc="-1">
              <a:latin typeface="Arial"/>
            </a:endParaRPr>
          </a:p>
        </p:txBody>
      </p:sp>
      <p:pic>
        <p:nvPicPr>
          <p:cNvPr id="278" name="Рисунок 167"/>
          <p:cNvPicPr/>
          <p:nvPr/>
        </p:nvPicPr>
        <p:blipFill>
          <a:blip r:embed="rId3"/>
          <a:stretch/>
        </p:blipFill>
        <p:spPr>
          <a:xfrm>
            <a:off x="558000" y="1422000"/>
            <a:ext cx="2481840" cy="2481840"/>
          </a:xfrm>
          <a:prstGeom prst="rect">
            <a:avLst/>
          </a:prstGeom>
          <a:ln>
            <a:noFill/>
          </a:ln>
        </p:spPr>
      </p:pic>
      <p:pic>
        <p:nvPicPr>
          <p:cNvPr id="279" name="Рисунок 168"/>
          <p:cNvPicPr/>
          <p:nvPr/>
        </p:nvPicPr>
        <p:blipFill>
          <a:blip r:embed="rId4"/>
          <a:stretch/>
        </p:blipFill>
        <p:spPr>
          <a:xfrm>
            <a:off x="3600000" y="1368000"/>
            <a:ext cx="2589840" cy="2589840"/>
          </a:xfrm>
          <a:prstGeom prst="rect">
            <a:avLst/>
          </a:prstGeom>
          <a:ln>
            <a:noFill/>
          </a:ln>
        </p:spPr>
      </p:pic>
      <p:pic>
        <p:nvPicPr>
          <p:cNvPr id="280" name="Рисунок 169"/>
          <p:cNvPicPr/>
          <p:nvPr/>
        </p:nvPicPr>
        <p:blipFill>
          <a:blip r:embed="rId5" cstate="print"/>
          <a:stretch/>
        </p:blipFill>
        <p:spPr>
          <a:xfrm>
            <a:off x="6724440" y="1440000"/>
            <a:ext cx="3065400" cy="2502720"/>
          </a:xfrm>
          <a:prstGeom prst="rect">
            <a:avLst/>
          </a:prstGeom>
          <a:ln>
            <a:noFill/>
          </a:ln>
        </p:spPr>
      </p:pic>
      <p:sp>
        <p:nvSpPr>
          <p:cNvPr id="281" name="CustomShape 2"/>
          <p:cNvSpPr/>
          <p:nvPr/>
        </p:nvSpPr>
        <p:spPr>
          <a:xfrm>
            <a:off x="3384000" y="5040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 name="Рисунок 171"/>
          <p:cNvPicPr/>
          <p:nvPr/>
        </p:nvPicPr>
        <p:blipFill>
          <a:blip r:embed="rId2"/>
          <a:stretch/>
        </p:blipFill>
        <p:spPr>
          <a:xfrm>
            <a:off x="0" y="-17640"/>
            <a:ext cx="10077840" cy="5667480"/>
          </a:xfrm>
          <a:prstGeom prst="rect">
            <a:avLst/>
          </a:prstGeom>
          <a:ln>
            <a:noFill/>
          </a:ln>
        </p:spPr>
      </p:pic>
      <p:sp>
        <p:nvSpPr>
          <p:cNvPr id="283" name="CustomShape 1"/>
          <p:cNvSpPr/>
          <p:nvPr/>
        </p:nvSpPr>
        <p:spPr>
          <a:xfrm>
            <a:off x="576000" y="1380600"/>
            <a:ext cx="9069480" cy="5479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t/>
            </a:r>
            <a:br/>
            <a:endParaRPr lang="ru-RU" sz="1800" b="0" strike="noStrike" spc="-1">
              <a:latin typeface="Arial"/>
            </a:endParaRPr>
          </a:p>
        </p:txBody>
      </p:sp>
      <p:sp>
        <p:nvSpPr>
          <p:cNvPr id="284" name="CustomShape 2"/>
          <p:cNvSpPr/>
          <p:nvPr/>
        </p:nvSpPr>
        <p:spPr>
          <a:xfrm>
            <a:off x="457200" y="317880"/>
            <a:ext cx="4638600" cy="3747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2400" b="0" strike="noStrike" spc="-1">
                <a:solidFill>
                  <a:srgbClr val="1F497D"/>
                </a:solidFill>
                <a:latin typeface="Arial"/>
                <a:ea typeface="DejaVu Sans"/>
              </a:rPr>
              <a:t>	Птицы крылья у которых покрыты не перьями, а чешуёй - это пингвины. А точнее покрыты короткими, подобными чешуе перьями,  Причём плотность оперения больше, чем у других птиц. Это нужно пингвинам для того чтобы лучше плавать и оставаться сухими. </a:t>
            </a:r>
            <a:endParaRPr lang="ru-RU" sz="2400" b="0" strike="noStrike" spc="-1">
              <a:latin typeface="Arial"/>
            </a:endParaRPr>
          </a:p>
        </p:txBody>
      </p:sp>
      <p:pic>
        <p:nvPicPr>
          <p:cNvPr id="285" name="Рисунок 175"/>
          <p:cNvPicPr/>
          <p:nvPr/>
        </p:nvPicPr>
        <p:blipFill>
          <a:blip r:embed="rId3"/>
          <a:stretch/>
        </p:blipFill>
        <p:spPr>
          <a:xfrm>
            <a:off x="5259240" y="454320"/>
            <a:ext cx="4386600" cy="4248000"/>
          </a:xfrm>
          <a:prstGeom prst="rect">
            <a:avLst/>
          </a:prstGeom>
          <a:ln>
            <a:noFill/>
          </a:ln>
        </p:spPr>
      </p:pic>
      <p:sp>
        <p:nvSpPr>
          <p:cNvPr id="286" name="CustomShape 3">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 name="Рисунок 176"/>
          <p:cNvPicPr/>
          <p:nvPr/>
        </p:nvPicPr>
        <p:blipFill>
          <a:blip r:embed="rId2"/>
          <a:stretch/>
        </p:blipFill>
        <p:spPr>
          <a:xfrm>
            <a:off x="0" y="0"/>
            <a:ext cx="10077840" cy="5667480"/>
          </a:xfrm>
          <a:prstGeom prst="rect">
            <a:avLst/>
          </a:prstGeom>
          <a:ln>
            <a:noFill/>
          </a:ln>
        </p:spPr>
      </p:pic>
      <p:sp>
        <p:nvSpPr>
          <p:cNvPr id="288" name="CustomShape 1"/>
          <p:cNvSpPr/>
          <p:nvPr/>
        </p:nvSpPr>
        <p:spPr>
          <a:xfrm>
            <a:off x="612360" y="213480"/>
            <a:ext cx="9069480" cy="524088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400" b="0" strike="noStrike" spc="-1">
                <a:solidFill>
                  <a:srgbClr val="1F497D"/>
                </a:solidFill>
                <a:latin typeface="Arial"/>
                <a:ea typeface="DejaVu Sans"/>
              </a:rPr>
              <a:t>Кто из птиц лучший танцор?</a:t>
            </a:r>
            <a:r>
              <a:t/>
            </a:r>
            <a:br/>
            <a:r>
              <a:t/>
            </a:r>
            <a:br/>
            <a:r>
              <a:t/>
            </a:r>
            <a:br/>
            <a:r>
              <a:t/>
            </a:r>
            <a:b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r>
              <a:rPr lang="ru-RU" sz="4400" b="0" strike="noStrike" spc="-1">
                <a:solidFill>
                  <a:srgbClr val="1F497D"/>
                </a:solidFill>
                <a:latin typeface="Arial"/>
                <a:ea typeface="DejaVu Sans"/>
              </a:rPr>
              <a:t>павлины,            гуси,        журавли</a:t>
            </a:r>
            <a:r>
              <a:t/>
            </a:r>
            <a:br/>
            <a:endParaRPr lang="ru-RU" sz="4400" b="0" strike="noStrike" spc="-1">
              <a:latin typeface="Arial"/>
            </a:endParaRPr>
          </a:p>
        </p:txBody>
      </p:sp>
      <p:pic>
        <p:nvPicPr>
          <p:cNvPr id="289" name="Рисунок 178"/>
          <p:cNvPicPr/>
          <p:nvPr/>
        </p:nvPicPr>
        <p:blipFill>
          <a:blip r:embed="rId3"/>
          <a:stretch/>
        </p:blipFill>
        <p:spPr>
          <a:xfrm>
            <a:off x="540000" y="1151640"/>
            <a:ext cx="2841840" cy="2841840"/>
          </a:xfrm>
          <a:prstGeom prst="rect">
            <a:avLst/>
          </a:prstGeom>
          <a:ln>
            <a:noFill/>
          </a:ln>
        </p:spPr>
      </p:pic>
      <p:pic>
        <p:nvPicPr>
          <p:cNvPr id="290" name="Рисунок 179"/>
          <p:cNvPicPr/>
          <p:nvPr/>
        </p:nvPicPr>
        <p:blipFill>
          <a:blip r:embed="rId4"/>
          <a:stretch/>
        </p:blipFill>
        <p:spPr>
          <a:xfrm>
            <a:off x="7092000" y="1136880"/>
            <a:ext cx="2662200" cy="2747160"/>
          </a:xfrm>
          <a:prstGeom prst="rect">
            <a:avLst/>
          </a:prstGeom>
          <a:ln>
            <a:noFill/>
          </a:ln>
        </p:spPr>
      </p:pic>
      <p:pic>
        <p:nvPicPr>
          <p:cNvPr id="291" name="Рисунок 180"/>
          <p:cNvPicPr/>
          <p:nvPr/>
        </p:nvPicPr>
        <p:blipFill>
          <a:blip r:embed="rId5"/>
          <a:stretch/>
        </p:blipFill>
        <p:spPr>
          <a:xfrm>
            <a:off x="3910680" y="1136880"/>
            <a:ext cx="2855160" cy="2855160"/>
          </a:xfrm>
          <a:prstGeom prst="rect">
            <a:avLst/>
          </a:prstGeom>
          <a:ln>
            <a:noFill/>
          </a:ln>
        </p:spPr>
      </p:pic>
      <p:sp>
        <p:nvSpPr>
          <p:cNvPr id="292" name="CustomShape 2"/>
          <p:cNvSpPr/>
          <p:nvPr/>
        </p:nvSpPr>
        <p:spPr>
          <a:xfrm>
            <a:off x="3384000" y="5040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 name="Рисунок 182"/>
          <p:cNvPicPr/>
          <p:nvPr/>
        </p:nvPicPr>
        <p:blipFill>
          <a:blip r:embed="rId2"/>
          <a:stretch/>
        </p:blipFill>
        <p:spPr>
          <a:xfrm>
            <a:off x="0" y="-17640"/>
            <a:ext cx="10077840" cy="5667480"/>
          </a:xfrm>
          <a:prstGeom prst="rect">
            <a:avLst/>
          </a:prstGeom>
          <a:ln>
            <a:noFill/>
          </a:ln>
        </p:spPr>
      </p:pic>
      <p:sp>
        <p:nvSpPr>
          <p:cNvPr id="294" name="CustomShape 1"/>
          <p:cNvSpPr/>
          <p:nvPr/>
        </p:nvSpPr>
        <p:spPr>
          <a:xfrm>
            <a:off x="576000" y="2368800"/>
            <a:ext cx="9069480" cy="5479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t/>
            </a:r>
            <a:br/>
            <a:endParaRPr lang="ru-RU" sz="1800" b="0" strike="noStrike" spc="-1">
              <a:latin typeface="Arial"/>
            </a:endParaRPr>
          </a:p>
        </p:txBody>
      </p:sp>
      <p:sp>
        <p:nvSpPr>
          <p:cNvPr id="295" name="CustomShape 2"/>
          <p:cNvSpPr/>
          <p:nvPr/>
        </p:nvSpPr>
        <p:spPr>
          <a:xfrm>
            <a:off x="365760" y="648000"/>
            <a:ext cx="6147360" cy="41130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2400" b="0" strike="noStrike" spc="-1">
                <a:solidFill>
                  <a:srgbClr val="1F497D"/>
                </a:solidFill>
                <a:latin typeface="Arial"/>
                <a:ea typeface="DejaVu Sans"/>
              </a:rPr>
              <a:t>«Радостным журавлиным криком оглашаются болота. Впереди постройка гнезда, летние родительские заботы, а пока… танцы. Вышагивают, приседают друг перед другом, взмахивая крыльями. По – особому переступают тонкие ноги, по – особому взмахивают серые крылья , по – особому изгибаются стройные шеи. Это особый танец – танец весны!» Так описал танцы журавлей Николай Иванович Сладков.</a:t>
            </a:r>
            <a:endParaRPr lang="ru-RU" sz="2400" b="0" strike="noStrike" spc="-1">
              <a:latin typeface="Arial"/>
            </a:endParaRPr>
          </a:p>
        </p:txBody>
      </p:sp>
      <p:pic>
        <p:nvPicPr>
          <p:cNvPr id="296" name="Рисунок 186"/>
          <p:cNvPicPr/>
          <p:nvPr/>
        </p:nvPicPr>
        <p:blipFill>
          <a:blip r:embed="rId3"/>
          <a:stretch/>
        </p:blipFill>
        <p:spPr>
          <a:xfrm>
            <a:off x="6343560" y="864000"/>
            <a:ext cx="3283920" cy="3511440"/>
          </a:xfrm>
          <a:prstGeom prst="rect">
            <a:avLst/>
          </a:prstGeom>
          <a:ln>
            <a:noFill/>
          </a:ln>
        </p:spPr>
      </p:pic>
      <p:sp>
        <p:nvSpPr>
          <p:cNvPr id="297" name="CustomShape 3">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8" name="Рисунок 187"/>
          <p:cNvPicPr/>
          <p:nvPr/>
        </p:nvPicPr>
        <p:blipFill>
          <a:blip r:embed="rId2"/>
          <a:stretch/>
        </p:blipFill>
        <p:spPr>
          <a:xfrm>
            <a:off x="0" y="0"/>
            <a:ext cx="10077840" cy="5667480"/>
          </a:xfrm>
          <a:prstGeom prst="rect">
            <a:avLst/>
          </a:prstGeom>
          <a:ln>
            <a:noFill/>
          </a:ln>
        </p:spPr>
      </p:pic>
      <p:sp>
        <p:nvSpPr>
          <p:cNvPr id="299" name="CustomShape 1"/>
          <p:cNvSpPr/>
          <p:nvPr/>
        </p:nvSpPr>
        <p:spPr>
          <a:xfrm>
            <a:off x="389880" y="153720"/>
            <a:ext cx="9069480" cy="53618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400" b="0" strike="noStrike" spc="-1">
                <a:solidFill>
                  <a:srgbClr val="000000"/>
                </a:solidFill>
                <a:latin typeface="Arial"/>
                <a:ea typeface="DejaVu Sans"/>
              </a:rPr>
              <a:t> </a:t>
            </a:r>
            <a:r>
              <a:rPr lang="ru-RU" sz="4400" b="0" strike="noStrike" spc="-1">
                <a:solidFill>
                  <a:srgbClr val="1F497D"/>
                </a:solidFill>
                <a:latin typeface="Arial"/>
                <a:ea typeface="DejaVu Sans"/>
              </a:rPr>
              <a:t>Чем птицы полезны человеку?</a:t>
            </a:r>
            <a:r>
              <a:t/>
            </a:r>
            <a:br/>
            <a:r>
              <a:t/>
            </a:r>
            <a:br/>
            <a:r>
              <a:t/>
            </a:r>
            <a:br/>
            <a:r>
              <a:t/>
            </a:r>
            <a:br/>
            <a:r>
              <a:t/>
            </a:r>
            <a:b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r>
              <a:rPr lang="ru-RU" sz="2600" b="0" strike="noStrike" spc="-1">
                <a:solidFill>
                  <a:srgbClr val="1F497D"/>
                </a:solidFill>
                <a:latin typeface="Arial"/>
                <a:ea typeface="DejaVu Sans"/>
              </a:rPr>
              <a:t> уничтожают вредителей,                        пением.</a:t>
            </a:r>
            <a:r>
              <a:t/>
            </a:r>
            <a:br/>
            <a:r>
              <a:t/>
            </a:r>
            <a:br/>
            <a:endParaRPr lang="ru-RU" sz="2600" b="0" strike="noStrike" spc="-1">
              <a:latin typeface="Arial"/>
            </a:endParaRPr>
          </a:p>
        </p:txBody>
      </p:sp>
      <p:pic>
        <p:nvPicPr>
          <p:cNvPr id="300" name="Рисунок 189"/>
          <p:cNvPicPr/>
          <p:nvPr/>
        </p:nvPicPr>
        <p:blipFill>
          <a:blip r:embed="rId3"/>
          <a:stretch/>
        </p:blipFill>
        <p:spPr>
          <a:xfrm>
            <a:off x="5669280" y="1120320"/>
            <a:ext cx="3902400" cy="2767680"/>
          </a:xfrm>
          <a:prstGeom prst="rect">
            <a:avLst/>
          </a:prstGeom>
          <a:ln>
            <a:noFill/>
          </a:ln>
        </p:spPr>
      </p:pic>
      <p:pic>
        <p:nvPicPr>
          <p:cNvPr id="301" name="Рисунок 190"/>
          <p:cNvPicPr/>
          <p:nvPr/>
        </p:nvPicPr>
        <p:blipFill>
          <a:blip r:embed="rId4" cstate="print"/>
          <a:stretch/>
        </p:blipFill>
        <p:spPr>
          <a:xfrm>
            <a:off x="504360" y="1120320"/>
            <a:ext cx="4214160" cy="2767680"/>
          </a:xfrm>
          <a:prstGeom prst="rect">
            <a:avLst/>
          </a:prstGeom>
          <a:ln>
            <a:noFill/>
          </a:ln>
        </p:spPr>
      </p:pic>
      <p:sp>
        <p:nvSpPr>
          <p:cNvPr id="302" name="CustomShape 2"/>
          <p:cNvSpPr/>
          <p:nvPr/>
        </p:nvSpPr>
        <p:spPr>
          <a:xfrm>
            <a:off x="3384000" y="4906977"/>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dirty="0">
                <a:solidFill>
                  <a:srgbClr val="000000"/>
                </a:solidFill>
                <a:latin typeface="Arial"/>
                <a:ea typeface="DejaVu Sans"/>
              </a:rPr>
              <a:t> </a:t>
            </a:r>
            <a:r>
              <a:rPr lang="ru-RU" sz="1800" b="1" strike="noStrike" spc="-1" dirty="0">
                <a:solidFill>
                  <a:srgbClr val="55308D"/>
                </a:solidFill>
                <a:latin typeface="Linux Biolinum G"/>
                <a:ea typeface="DejaVu Sans"/>
              </a:rPr>
              <a:t>ПРАВИЛЬНЫЙ ОТВЕТ</a:t>
            </a:r>
            <a:endParaRPr lang="ru-RU" sz="1800" b="0" strike="noStrike" spc="-1" dirty="0">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 name="Рисунок 192"/>
          <p:cNvPicPr/>
          <p:nvPr/>
        </p:nvPicPr>
        <p:blipFill>
          <a:blip r:embed="rId2"/>
          <a:stretch/>
        </p:blipFill>
        <p:spPr>
          <a:xfrm>
            <a:off x="0" y="-36000"/>
            <a:ext cx="10077840" cy="5667480"/>
          </a:xfrm>
          <a:prstGeom prst="rect">
            <a:avLst/>
          </a:prstGeom>
          <a:ln>
            <a:noFill/>
          </a:ln>
        </p:spPr>
      </p:pic>
      <p:sp>
        <p:nvSpPr>
          <p:cNvPr id="304" name="CustomShape 1"/>
          <p:cNvSpPr/>
          <p:nvPr/>
        </p:nvSpPr>
        <p:spPr>
          <a:xfrm>
            <a:off x="1478880" y="778680"/>
            <a:ext cx="11301480" cy="5479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t/>
            </a:r>
            <a:br/>
            <a:endParaRPr lang="ru-RU" sz="1800" b="0" strike="noStrike" spc="-1">
              <a:latin typeface="Arial"/>
            </a:endParaRPr>
          </a:p>
        </p:txBody>
      </p:sp>
      <p:sp>
        <p:nvSpPr>
          <p:cNvPr id="305" name="CustomShape 2"/>
          <p:cNvSpPr/>
          <p:nvPr/>
        </p:nvSpPr>
        <p:spPr>
          <a:xfrm>
            <a:off x="343080" y="325800"/>
            <a:ext cx="9416160" cy="1919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2000" b="0" strike="noStrike" spc="-1">
                <a:solidFill>
                  <a:srgbClr val="1F497D"/>
                </a:solidFill>
                <a:latin typeface="Arial"/>
                <a:ea typeface="DejaVu Sans"/>
              </a:rPr>
              <a:t>	 Все насекомоядные птицы считаются полезными, так как они истребляют огромное количество насекомых, в первую очередь различных вредителей культурных и ценных дикорастущих растений. Многие птицы (жаворонки, голуби, щеглы) питаются семенами сорняков (лебеды, репейника, чертополоха), и таким образом очищают от них поля.</a:t>
            </a:r>
            <a:endParaRPr lang="ru-RU" sz="2000" b="0" strike="noStrike" spc="-1">
              <a:latin typeface="Arial"/>
            </a:endParaRPr>
          </a:p>
        </p:txBody>
      </p:sp>
      <p:pic>
        <p:nvPicPr>
          <p:cNvPr id="306" name="Рисунок 196"/>
          <p:cNvPicPr/>
          <p:nvPr/>
        </p:nvPicPr>
        <p:blipFill>
          <a:blip r:embed="rId3"/>
          <a:stretch/>
        </p:blipFill>
        <p:spPr>
          <a:xfrm>
            <a:off x="2814120" y="2091600"/>
            <a:ext cx="4533120" cy="3009960"/>
          </a:xfrm>
          <a:prstGeom prst="rect">
            <a:avLst/>
          </a:prstGeom>
          <a:ln>
            <a:noFill/>
          </a:ln>
        </p:spPr>
      </p:pic>
      <p:sp>
        <p:nvSpPr>
          <p:cNvPr id="307" name="CustomShape 3">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 name="Рисунок 45"/>
          <p:cNvPicPr/>
          <p:nvPr/>
        </p:nvPicPr>
        <p:blipFill>
          <a:blip r:embed="rId2"/>
          <a:stretch/>
        </p:blipFill>
        <p:spPr>
          <a:xfrm>
            <a:off x="720" y="-10440"/>
            <a:ext cx="10077840" cy="5667480"/>
          </a:xfrm>
          <a:prstGeom prst="rect">
            <a:avLst/>
          </a:prstGeom>
          <a:ln>
            <a:noFill/>
          </a:ln>
        </p:spPr>
      </p:pic>
      <p:sp>
        <p:nvSpPr>
          <p:cNvPr id="159" name="CustomShape 1"/>
          <p:cNvSpPr/>
          <p:nvPr/>
        </p:nvSpPr>
        <p:spPr>
          <a:xfrm>
            <a:off x="288000" y="548640"/>
            <a:ext cx="2091600" cy="897840"/>
          </a:xfrm>
          <a:custGeom>
            <a:avLst/>
            <a:gdLst/>
            <a:ahLst/>
            <a:cxnLst/>
            <a:rect l="l" t="t" r="r" b="b"/>
            <a:pathLst>
              <a:path w="5818"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5400" y="2501"/>
                </a:lnTo>
                <a:lnTo>
                  <a:pt x="5400" y="2501"/>
                </a:lnTo>
                <a:cubicBezTo>
                  <a:pt x="5473" y="2501"/>
                  <a:pt x="5545" y="2482"/>
                  <a:pt x="5609" y="2445"/>
                </a:cubicBezTo>
                <a:cubicBezTo>
                  <a:pt x="5672" y="2409"/>
                  <a:pt x="5725" y="2356"/>
                  <a:pt x="5761" y="2293"/>
                </a:cubicBezTo>
                <a:cubicBezTo>
                  <a:pt x="5798" y="2229"/>
                  <a:pt x="5817" y="2157"/>
                  <a:pt x="5817" y="2084"/>
                </a:cubicBezTo>
                <a:lnTo>
                  <a:pt x="5817" y="416"/>
                </a:lnTo>
                <a:lnTo>
                  <a:pt x="5817" y="417"/>
                </a:lnTo>
                <a:lnTo>
                  <a:pt x="5817" y="417"/>
                </a:lnTo>
                <a:cubicBezTo>
                  <a:pt x="5817" y="344"/>
                  <a:pt x="5798" y="272"/>
                  <a:pt x="5761" y="208"/>
                </a:cubicBezTo>
                <a:cubicBezTo>
                  <a:pt x="5725" y="145"/>
                  <a:pt x="5672" y="92"/>
                  <a:pt x="5609" y="56"/>
                </a:cubicBezTo>
                <a:cubicBezTo>
                  <a:pt x="5545" y="19"/>
                  <a:pt x="5473" y="0"/>
                  <a:pt x="5400" y="0"/>
                </a:cubicBezTo>
                <a:lnTo>
                  <a:pt x="416" y="0"/>
                </a:lnTo>
              </a:path>
            </a:pathLst>
          </a:custGeom>
          <a:solidFill>
            <a:srgbClr val="FFD7D7"/>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3200" b="0" strike="noStrike" spc="-1">
                <a:solidFill>
                  <a:srgbClr val="A1467E"/>
                </a:solidFill>
                <a:latin typeface="Arial"/>
                <a:ea typeface="DejaVu Sans"/>
              </a:rPr>
              <a:t>животные</a:t>
            </a:r>
            <a:endParaRPr lang="ru-RU" sz="3200" b="0" strike="noStrike" spc="-1">
              <a:latin typeface="Arial"/>
            </a:endParaRPr>
          </a:p>
        </p:txBody>
      </p:sp>
      <p:sp>
        <p:nvSpPr>
          <p:cNvPr id="160" name="CustomShape 2"/>
          <p:cNvSpPr/>
          <p:nvPr/>
        </p:nvSpPr>
        <p:spPr>
          <a:xfrm>
            <a:off x="288000" y="4114800"/>
            <a:ext cx="2127600" cy="897840"/>
          </a:xfrm>
          <a:custGeom>
            <a:avLst/>
            <a:gdLst/>
            <a:ahLst/>
            <a:cxnLst/>
            <a:rect l="l" t="t" r="r" b="b"/>
            <a:pathLst>
              <a:path w="5918"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5500" y="2501"/>
                </a:lnTo>
                <a:lnTo>
                  <a:pt x="5500" y="2501"/>
                </a:lnTo>
                <a:cubicBezTo>
                  <a:pt x="5573" y="2501"/>
                  <a:pt x="5645" y="2482"/>
                  <a:pt x="5709" y="2445"/>
                </a:cubicBezTo>
                <a:cubicBezTo>
                  <a:pt x="5772" y="2409"/>
                  <a:pt x="5825" y="2356"/>
                  <a:pt x="5861" y="2293"/>
                </a:cubicBezTo>
                <a:cubicBezTo>
                  <a:pt x="5898" y="2229"/>
                  <a:pt x="5917" y="2157"/>
                  <a:pt x="5917" y="2084"/>
                </a:cubicBezTo>
                <a:lnTo>
                  <a:pt x="5916" y="416"/>
                </a:lnTo>
                <a:lnTo>
                  <a:pt x="5917" y="417"/>
                </a:lnTo>
                <a:lnTo>
                  <a:pt x="5917" y="417"/>
                </a:lnTo>
                <a:cubicBezTo>
                  <a:pt x="5917" y="344"/>
                  <a:pt x="5898" y="272"/>
                  <a:pt x="5861" y="208"/>
                </a:cubicBezTo>
                <a:cubicBezTo>
                  <a:pt x="5825" y="145"/>
                  <a:pt x="5772" y="92"/>
                  <a:pt x="5709" y="56"/>
                </a:cubicBezTo>
                <a:cubicBezTo>
                  <a:pt x="5645" y="19"/>
                  <a:pt x="5573" y="0"/>
                  <a:pt x="5500" y="0"/>
                </a:cubicBezTo>
                <a:lnTo>
                  <a:pt x="416" y="0"/>
                </a:lnTo>
              </a:path>
            </a:pathLst>
          </a:custGeom>
          <a:solidFill>
            <a:srgbClr val="DEDCE6"/>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3200" b="0" strike="noStrike" spc="-1">
                <a:solidFill>
                  <a:srgbClr val="A1467E"/>
                </a:solidFill>
                <a:latin typeface="Arial"/>
                <a:ea typeface="DejaVu Sans"/>
              </a:rPr>
              <a:t>насекомые</a:t>
            </a:r>
            <a:endParaRPr lang="ru-RU" sz="3200" b="0" strike="noStrike" spc="-1">
              <a:latin typeface="Arial"/>
            </a:endParaRPr>
          </a:p>
        </p:txBody>
      </p:sp>
      <p:sp>
        <p:nvSpPr>
          <p:cNvPr id="161" name="CustomShape 3"/>
          <p:cNvSpPr/>
          <p:nvPr/>
        </p:nvSpPr>
        <p:spPr>
          <a:xfrm>
            <a:off x="288000" y="1778040"/>
            <a:ext cx="2127600" cy="897840"/>
          </a:xfrm>
          <a:custGeom>
            <a:avLst/>
            <a:gdLst/>
            <a:ahLst/>
            <a:cxnLst/>
            <a:rect l="l" t="t" r="r" b="b"/>
            <a:pathLst>
              <a:path w="5918"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5500" y="2501"/>
                </a:lnTo>
                <a:lnTo>
                  <a:pt x="5500" y="2501"/>
                </a:lnTo>
                <a:cubicBezTo>
                  <a:pt x="5573" y="2501"/>
                  <a:pt x="5645" y="2482"/>
                  <a:pt x="5709" y="2445"/>
                </a:cubicBezTo>
                <a:cubicBezTo>
                  <a:pt x="5772" y="2409"/>
                  <a:pt x="5825" y="2356"/>
                  <a:pt x="5861" y="2293"/>
                </a:cubicBezTo>
                <a:cubicBezTo>
                  <a:pt x="5898" y="2229"/>
                  <a:pt x="5917" y="2157"/>
                  <a:pt x="5917" y="2084"/>
                </a:cubicBezTo>
                <a:lnTo>
                  <a:pt x="5916" y="416"/>
                </a:lnTo>
                <a:lnTo>
                  <a:pt x="5917" y="417"/>
                </a:lnTo>
                <a:lnTo>
                  <a:pt x="5917" y="417"/>
                </a:lnTo>
                <a:cubicBezTo>
                  <a:pt x="5917" y="344"/>
                  <a:pt x="5898" y="272"/>
                  <a:pt x="5861" y="208"/>
                </a:cubicBezTo>
                <a:cubicBezTo>
                  <a:pt x="5825" y="145"/>
                  <a:pt x="5772" y="92"/>
                  <a:pt x="5709" y="56"/>
                </a:cubicBezTo>
                <a:cubicBezTo>
                  <a:pt x="5645" y="19"/>
                  <a:pt x="5573" y="0"/>
                  <a:pt x="5500" y="0"/>
                </a:cubicBezTo>
                <a:lnTo>
                  <a:pt x="416" y="0"/>
                </a:lnTo>
              </a:path>
            </a:pathLst>
          </a:custGeom>
          <a:solidFill>
            <a:srgbClr val="FFFFA6">
              <a:alpha val="84000"/>
            </a:srgbClr>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3200" b="0" strike="noStrike" spc="-1">
                <a:solidFill>
                  <a:srgbClr val="A1467E"/>
                </a:solidFill>
                <a:latin typeface="Arial"/>
                <a:ea typeface="DejaVu Sans"/>
              </a:rPr>
              <a:t>рыбы</a:t>
            </a:r>
            <a:endParaRPr lang="ru-RU" sz="3200" b="0" strike="noStrike" spc="-1">
              <a:latin typeface="Arial"/>
            </a:endParaRPr>
          </a:p>
        </p:txBody>
      </p:sp>
      <p:sp>
        <p:nvSpPr>
          <p:cNvPr id="162" name="CustomShape 4"/>
          <p:cNvSpPr/>
          <p:nvPr/>
        </p:nvSpPr>
        <p:spPr>
          <a:xfrm>
            <a:off x="288000" y="2945520"/>
            <a:ext cx="2130480" cy="897840"/>
          </a:xfrm>
          <a:custGeom>
            <a:avLst/>
            <a:gdLst/>
            <a:ahLst/>
            <a:cxnLst/>
            <a:rect l="l" t="t" r="r" b="b"/>
            <a:pathLst>
              <a:path w="5926"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5508" y="2501"/>
                </a:lnTo>
                <a:lnTo>
                  <a:pt x="5508" y="2501"/>
                </a:lnTo>
                <a:cubicBezTo>
                  <a:pt x="5581" y="2501"/>
                  <a:pt x="5653" y="2482"/>
                  <a:pt x="5717" y="2445"/>
                </a:cubicBezTo>
                <a:cubicBezTo>
                  <a:pt x="5780" y="2409"/>
                  <a:pt x="5833" y="2356"/>
                  <a:pt x="5869" y="2293"/>
                </a:cubicBezTo>
                <a:cubicBezTo>
                  <a:pt x="5906" y="2229"/>
                  <a:pt x="5925" y="2157"/>
                  <a:pt x="5925" y="2084"/>
                </a:cubicBezTo>
                <a:lnTo>
                  <a:pt x="5925" y="416"/>
                </a:lnTo>
                <a:lnTo>
                  <a:pt x="5925" y="417"/>
                </a:lnTo>
                <a:lnTo>
                  <a:pt x="5925" y="417"/>
                </a:lnTo>
                <a:cubicBezTo>
                  <a:pt x="5925" y="344"/>
                  <a:pt x="5906" y="272"/>
                  <a:pt x="5869" y="208"/>
                </a:cubicBezTo>
                <a:cubicBezTo>
                  <a:pt x="5833" y="145"/>
                  <a:pt x="5780" y="92"/>
                  <a:pt x="5717" y="56"/>
                </a:cubicBezTo>
                <a:cubicBezTo>
                  <a:pt x="5653" y="19"/>
                  <a:pt x="5581" y="0"/>
                  <a:pt x="5508" y="0"/>
                </a:cubicBezTo>
                <a:lnTo>
                  <a:pt x="416" y="0"/>
                </a:lnTo>
              </a:path>
            </a:pathLst>
          </a:custGeom>
          <a:solidFill>
            <a:srgbClr val="E0C2CD"/>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3200" b="0" strike="noStrike" spc="-1">
                <a:solidFill>
                  <a:srgbClr val="A1467E"/>
                </a:solidFill>
                <a:latin typeface="Arial"/>
                <a:ea typeface="DejaVu Sans"/>
              </a:rPr>
              <a:t>птицы</a:t>
            </a:r>
            <a:endParaRPr lang="ru-RU" sz="3200" b="0" strike="noStrike" spc="-1">
              <a:latin typeface="Arial"/>
            </a:endParaRPr>
          </a:p>
        </p:txBody>
      </p:sp>
      <p:sp>
        <p:nvSpPr>
          <p:cNvPr id="163" name="CustomShape 5">
            <a:hlinkClick r:id="rId3" action="ppaction://hlinksldjump"/>
          </p:cNvPr>
          <p:cNvSpPr/>
          <p:nvPr/>
        </p:nvSpPr>
        <p:spPr>
          <a:xfrm>
            <a:off x="3060000" y="508680"/>
            <a:ext cx="1041840" cy="897840"/>
          </a:xfrm>
          <a:custGeom>
            <a:avLst/>
            <a:gdLst/>
            <a:ahLst/>
            <a:cxnLst/>
            <a:rect l="l" t="t" r="r" b="b"/>
            <a:pathLst>
              <a:path w="29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484" y="2501"/>
                </a:lnTo>
                <a:lnTo>
                  <a:pt x="2484" y="2501"/>
                </a:lnTo>
                <a:cubicBezTo>
                  <a:pt x="2557" y="2501"/>
                  <a:pt x="2629" y="2482"/>
                  <a:pt x="2693" y="2445"/>
                </a:cubicBezTo>
                <a:cubicBezTo>
                  <a:pt x="2756" y="2409"/>
                  <a:pt x="2809" y="2356"/>
                  <a:pt x="2845" y="2293"/>
                </a:cubicBezTo>
                <a:cubicBezTo>
                  <a:pt x="2882" y="2229"/>
                  <a:pt x="2901" y="2157"/>
                  <a:pt x="2901" y="2084"/>
                </a:cubicBezTo>
                <a:lnTo>
                  <a:pt x="2901" y="416"/>
                </a:lnTo>
                <a:lnTo>
                  <a:pt x="2901" y="417"/>
                </a:lnTo>
                <a:lnTo>
                  <a:pt x="2901" y="417"/>
                </a:lnTo>
                <a:cubicBezTo>
                  <a:pt x="2901" y="344"/>
                  <a:pt x="2882" y="272"/>
                  <a:pt x="2845" y="208"/>
                </a:cubicBezTo>
                <a:cubicBezTo>
                  <a:pt x="2809" y="145"/>
                  <a:pt x="2756" y="92"/>
                  <a:pt x="2693" y="56"/>
                </a:cubicBezTo>
                <a:cubicBezTo>
                  <a:pt x="2629" y="19"/>
                  <a:pt x="2557" y="0"/>
                  <a:pt x="2484" y="0"/>
                </a:cubicBezTo>
                <a:lnTo>
                  <a:pt x="416" y="0"/>
                </a:lnTo>
              </a:path>
            </a:pathLst>
          </a:custGeom>
          <a:solidFill>
            <a:srgbClr val="FFD7D7"/>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1</a:t>
            </a:r>
            <a:endParaRPr lang="ru-RU" sz="4400" b="0" strike="noStrike" spc="-1">
              <a:latin typeface="Arial"/>
            </a:endParaRPr>
          </a:p>
        </p:txBody>
      </p:sp>
      <p:sp>
        <p:nvSpPr>
          <p:cNvPr id="164" name="CustomShape 6">
            <a:hlinkClick r:id="rId4" action="ppaction://hlinksldjump"/>
          </p:cNvPr>
          <p:cNvSpPr/>
          <p:nvPr/>
        </p:nvSpPr>
        <p:spPr>
          <a:xfrm>
            <a:off x="4464000" y="504000"/>
            <a:ext cx="1041840" cy="897840"/>
          </a:xfrm>
          <a:custGeom>
            <a:avLst/>
            <a:gdLst/>
            <a:ahLst/>
            <a:cxnLst/>
            <a:rect l="l" t="t" r="r" b="b"/>
            <a:pathLst>
              <a:path w="29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484" y="2501"/>
                </a:lnTo>
                <a:lnTo>
                  <a:pt x="2484" y="2501"/>
                </a:lnTo>
                <a:cubicBezTo>
                  <a:pt x="2557" y="2501"/>
                  <a:pt x="2629" y="2482"/>
                  <a:pt x="2693" y="2445"/>
                </a:cubicBezTo>
                <a:cubicBezTo>
                  <a:pt x="2756" y="2409"/>
                  <a:pt x="2809" y="2356"/>
                  <a:pt x="2845" y="2293"/>
                </a:cubicBezTo>
                <a:cubicBezTo>
                  <a:pt x="2882" y="2229"/>
                  <a:pt x="2901" y="2157"/>
                  <a:pt x="2901" y="2084"/>
                </a:cubicBezTo>
                <a:lnTo>
                  <a:pt x="2901" y="416"/>
                </a:lnTo>
                <a:lnTo>
                  <a:pt x="2901" y="417"/>
                </a:lnTo>
                <a:lnTo>
                  <a:pt x="2901" y="417"/>
                </a:lnTo>
                <a:cubicBezTo>
                  <a:pt x="2901" y="344"/>
                  <a:pt x="2882" y="272"/>
                  <a:pt x="2845" y="208"/>
                </a:cubicBezTo>
                <a:cubicBezTo>
                  <a:pt x="2809" y="145"/>
                  <a:pt x="2756" y="92"/>
                  <a:pt x="2693" y="56"/>
                </a:cubicBezTo>
                <a:cubicBezTo>
                  <a:pt x="2629" y="19"/>
                  <a:pt x="2557" y="0"/>
                  <a:pt x="2484" y="0"/>
                </a:cubicBezTo>
                <a:lnTo>
                  <a:pt x="416" y="0"/>
                </a:lnTo>
              </a:path>
            </a:pathLst>
          </a:custGeom>
          <a:solidFill>
            <a:srgbClr val="FFD7D7"/>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2</a:t>
            </a:r>
            <a:endParaRPr lang="ru-RU" sz="4400" b="0" strike="noStrike" spc="-1">
              <a:latin typeface="Arial"/>
            </a:endParaRPr>
          </a:p>
        </p:txBody>
      </p:sp>
      <p:sp>
        <p:nvSpPr>
          <p:cNvPr id="165" name="CustomShape 7">
            <a:hlinkClick r:id="rId5" action="ppaction://hlinksldjump"/>
          </p:cNvPr>
          <p:cNvSpPr/>
          <p:nvPr/>
        </p:nvSpPr>
        <p:spPr>
          <a:xfrm>
            <a:off x="6012000" y="505800"/>
            <a:ext cx="1041840" cy="897840"/>
          </a:xfrm>
          <a:custGeom>
            <a:avLst/>
            <a:gdLst/>
            <a:ahLst/>
            <a:cxnLst/>
            <a:rect l="l" t="t" r="r" b="b"/>
            <a:pathLst>
              <a:path w="29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484" y="2501"/>
                </a:lnTo>
                <a:lnTo>
                  <a:pt x="2484" y="2501"/>
                </a:lnTo>
                <a:cubicBezTo>
                  <a:pt x="2557" y="2501"/>
                  <a:pt x="2629" y="2482"/>
                  <a:pt x="2693" y="2445"/>
                </a:cubicBezTo>
                <a:cubicBezTo>
                  <a:pt x="2756" y="2409"/>
                  <a:pt x="2809" y="2356"/>
                  <a:pt x="2845" y="2293"/>
                </a:cubicBezTo>
                <a:cubicBezTo>
                  <a:pt x="2882" y="2229"/>
                  <a:pt x="2901" y="2157"/>
                  <a:pt x="2901" y="2084"/>
                </a:cubicBezTo>
                <a:lnTo>
                  <a:pt x="2901" y="416"/>
                </a:lnTo>
                <a:lnTo>
                  <a:pt x="2901" y="417"/>
                </a:lnTo>
                <a:lnTo>
                  <a:pt x="2901" y="417"/>
                </a:lnTo>
                <a:cubicBezTo>
                  <a:pt x="2901" y="344"/>
                  <a:pt x="2882" y="272"/>
                  <a:pt x="2845" y="208"/>
                </a:cubicBezTo>
                <a:cubicBezTo>
                  <a:pt x="2809" y="145"/>
                  <a:pt x="2756" y="92"/>
                  <a:pt x="2693" y="56"/>
                </a:cubicBezTo>
                <a:cubicBezTo>
                  <a:pt x="2629" y="19"/>
                  <a:pt x="2557" y="0"/>
                  <a:pt x="2484" y="0"/>
                </a:cubicBezTo>
                <a:lnTo>
                  <a:pt x="416" y="0"/>
                </a:lnTo>
              </a:path>
            </a:pathLst>
          </a:custGeom>
          <a:solidFill>
            <a:srgbClr val="FFD7D7"/>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3</a:t>
            </a:r>
            <a:endParaRPr lang="ru-RU" sz="4400" b="0" strike="noStrike" spc="-1">
              <a:latin typeface="Arial"/>
            </a:endParaRPr>
          </a:p>
        </p:txBody>
      </p:sp>
      <p:sp>
        <p:nvSpPr>
          <p:cNvPr id="166" name="CustomShape 8">
            <a:hlinkClick r:id="rId6" action="ppaction://hlinksldjump"/>
          </p:cNvPr>
          <p:cNvSpPr/>
          <p:nvPr/>
        </p:nvSpPr>
        <p:spPr>
          <a:xfrm>
            <a:off x="7452000" y="517320"/>
            <a:ext cx="1041840" cy="897840"/>
          </a:xfrm>
          <a:custGeom>
            <a:avLst/>
            <a:gdLst/>
            <a:ahLst/>
            <a:cxnLst/>
            <a:rect l="l" t="t" r="r" b="b"/>
            <a:pathLst>
              <a:path w="29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484" y="2501"/>
                </a:lnTo>
                <a:lnTo>
                  <a:pt x="2484" y="2501"/>
                </a:lnTo>
                <a:cubicBezTo>
                  <a:pt x="2557" y="2501"/>
                  <a:pt x="2629" y="2482"/>
                  <a:pt x="2693" y="2445"/>
                </a:cubicBezTo>
                <a:cubicBezTo>
                  <a:pt x="2756" y="2409"/>
                  <a:pt x="2809" y="2356"/>
                  <a:pt x="2845" y="2293"/>
                </a:cubicBezTo>
                <a:cubicBezTo>
                  <a:pt x="2882" y="2229"/>
                  <a:pt x="2901" y="2157"/>
                  <a:pt x="2901" y="2084"/>
                </a:cubicBezTo>
                <a:lnTo>
                  <a:pt x="2901" y="416"/>
                </a:lnTo>
                <a:lnTo>
                  <a:pt x="2901" y="417"/>
                </a:lnTo>
                <a:lnTo>
                  <a:pt x="2901" y="417"/>
                </a:lnTo>
                <a:cubicBezTo>
                  <a:pt x="2901" y="344"/>
                  <a:pt x="2882" y="272"/>
                  <a:pt x="2845" y="208"/>
                </a:cubicBezTo>
                <a:cubicBezTo>
                  <a:pt x="2809" y="145"/>
                  <a:pt x="2756" y="92"/>
                  <a:pt x="2693" y="56"/>
                </a:cubicBezTo>
                <a:cubicBezTo>
                  <a:pt x="2629" y="19"/>
                  <a:pt x="2557" y="0"/>
                  <a:pt x="2484" y="0"/>
                </a:cubicBezTo>
                <a:lnTo>
                  <a:pt x="416" y="0"/>
                </a:lnTo>
              </a:path>
            </a:pathLst>
          </a:custGeom>
          <a:solidFill>
            <a:srgbClr val="FFD7D7"/>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4</a:t>
            </a:r>
            <a:endParaRPr lang="ru-RU" sz="4400" b="0" strike="noStrike" spc="-1">
              <a:latin typeface="Arial"/>
            </a:endParaRPr>
          </a:p>
        </p:txBody>
      </p:sp>
      <p:sp>
        <p:nvSpPr>
          <p:cNvPr id="167" name="CustomShape 9">
            <a:hlinkClick r:id="rId7" action="ppaction://hlinksldjump"/>
          </p:cNvPr>
          <p:cNvSpPr/>
          <p:nvPr/>
        </p:nvSpPr>
        <p:spPr>
          <a:xfrm>
            <a:off x="8856000" y="518760"/>
            <a:ext cx="1041840" cy="897840"/>
          </a:xfrm>
          <a:custGeom>
            <a:avLst/>
            <a:gdLst/>
            <a:ahLst/>
            <a:cxnLst/>
            <a:rect l="l" t="t" r="r" b="b"/>
            <a:pathLst>
              <a:path w="29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484" y="2501"/>
                </a:lnTo>
                <a:lnTo>
                  <a:pt x="2484" y="2501"/>
                </a:lnTo>
                <a:cubicBezTo>
                  <a:pt x="2557" y="2501"/>
                  <a:pt x="2629" y="2482"/>
                  <a:pt x="2693" y="2445"/>
                </a:cubicBezTo>
                <a:cubicBezTo>
                  <a:pt x="2756" y="2409"/>
                  <a:pt x="2809" y="2356"/>
                  <a:pt x="2845" y="2293"/>
                </a:cubicBezTo>
                <a:cubicBezTo>
                  <a:pt x="2882" y="2229"/>
                  <a:pt x="2901" y="2157"/>
                  <a:pt x="2901" y="2084"/>
                </a:cubicBezTo>
                <a:lnTo>
                  <a:pt x="2901" y="416"/>
                </a:lnTo>
                <a:lnTo>
                  <a:pt x="2901" y="417"/>
                </a:lnTo>
                <a:lnTo>
                  <a:pt x="2901" y="417"/>
                </a:lnTo>
                <a:cubicBezTo>
                  <a:pt x="2901" y="344"/>
                  <a:pt x="2882" y="272"/>
                  <a:pt x="2845" y="208"/>
                </a:cubicBezTo>
                <a:cubicBezTo>
                  <a:pt x="2809" y="145"/>
                  <a:pt x="2756" y="92"/>
                  <a:pt x="2693" y="56"/>
                </a:cubicBezTo>
                <a:cubicBezTo>
                  <a:pt x="2629" y="19"/>
                  <a:pt x="2557" y="0"/>
                  <a:pt x="2484" y="0"/>
                </a:cubicBezTo>
                <a:lnTo>
                  <a:pt x="416" y="0"/>
                </a:lnTo>
              </a:path>
            </a:pathLst>
          </a:custGeom>
          <a:solidFill>
            <a:srgbClr val="FFD7D7"/>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5</a:t>
            </a:r>
            <a:endParaRPr lang="ru-RU" sz="4400" b="0" strike="noStrike" spc="-1">
              <a:latin typeface="Arial"/>
            </a:endParaRPr>
          </a:p>
        </p:txBody>
      </p:sp>
      <p:sp>
        <p:nvSpPr>
          <p:cNvPr id="168" name="CustomShape 10">
            <a:hlinkClick r:id="rId8" action="ppaction://hlinksldjump"/>
          </p:cNvPr>
          <p:cNvSpPr/>
          <p:nvPr/>
        </p:nvSpPr>
        <p:spPr>
          <a:xfrm>
            <a:off x="3107520" y="1751400"/>
            <a:ext cx="1041840" cy="897840"/>
          </a:xfrm>
          <a:custGeom>
            <a:avLst/>
            <a:gdLst/>
            <a:ahLst/>
            <a:cxnLst/>
            <a:rect l="l" t="t" r="r" b="b"/>
            <a:pathLst>
              <a:path w="29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484" y="2501"/>
                </a:lnTo>
                <a:lnTo>
                  <a:pt x="2484" y="2501"/>
                </a:lnTo>
                <a:cubicBezTo>
                  <a:pt x="2557" y="2501"/>
                  <a:pt x="2629" y="2482"/>
                  <a:pt x="2693" y="2445"/>
                </a:cubicBezTo>
                <a:cubicBezTo>
                  <a:pt x="2756" y="2409"/>
                  <a:pt x="2809" y="2356"/>
                  <a:pt x="2845" y="2293"/>
                </a:cubicBezTo>
                <a:cubicBezTo>
                  <a:pt x="2882" y="2229"/>
                  <a:pt x="2901" y="2157"/>
                  <a:pt x="2901" y="2084"/>
                </a:cubicBezTo>
                <a:lnTo>
                  <a:pt x="2901" y="416"/>
                </a:lnTo>
                <a:lnTo>
                  <a:pt x="2901" y="417"/>
                </a:lnTo>
                <a:lnTo>
                  <a:pt x="2901" y="417"/>
                </a:lnTo>
                <a:cubicBezTo>
                  <a:pt x="2901" y="344"/>
                  <a:pt x="2882" y="272"/>
                  <a:pt x="2845" y="208"/>
                </a:cubicBezTo>
                <a:cubicBezTo>
                  <a:pt x="2809" y="145"/>
                  <a:pt x="2756" y="92"/>
                  <a:pt x="2693" y="56"/>
                </a:cubicBezTo>
                <a:cubicBezTo>
                  <a:pt x="2629" y="19"/>
                  <a:pt x="2557" y="0"/>
                  <a:pt x="2484" y="0"/>
                </a:cubicBezTo>
                <a:lnTo>
                  <a:pt x="416" y="0"/>
                </a:lnTo>
              </a:path>
            </a:pathLst>
          </a:custGeom>
          <a:solidFill>
            <a:srgbClr val="FFFFA6">
              <a:alpha val="84000"/>
            </a:srgbClr>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1</a:t>
            </a:r>
            <a:endParaRPr lang="ru-RU" sz="4400" b="0" strike="noStrike" spc="-1">
              <a:latin typeface="Arial"/>
            </a:endParaRPr>
          </a:p>
        </p:txBody>
      </p:sp>
      <p:sp>
        <p:nvSpPr>
          <p:cNvPr id="169" name="CustomShape 11">
            <a:hlinkClick r:id="rId9" action="ppaction://hlinksldjump"/>
          </p:cNvPr>
          <p:cNvSpPr/>
          <p:nvPr/>
        </p:nvSpPr>
        <p:spPr>
          <a:xfrm>
            <a:off x="4487040" y="1757880"/>
            <a:ext cx="1041840" cy="897840"/>
          </a:xfrm>
          <a:custGeom>
            <a:avLst/>
            <a:gdLst/>
            <a:ahLst/>
            <a:cxnLst/>
            <a:rect l="l" t="t" r="r" b="b"/>
            <a:pathLst>
              <a:path w="29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484" y="2501"/>
                </a:lnTo>
                <a:lnTo>
                  <a:pt x="2484" y="2501"/>
                </a:lnTo>
                <a:cubicBezTo>
                  <a:pt x="2557" y="2501"/>
                  <a:pt x="2629" y="2482"/>
                  <a:pt x="2693" y="2445"/>
                </a:cubicBezTo>
                <a:cubicBezTo>
                  <a:pt x="2756" y="2409"/>
                  <a:pt x="2809" y="2356"/>
                  <a:pt x="2845" y="2293"/>
                </a:cubicBezTo>
                <a:cubicBezTo>
                  <a:pt x="2882" y="2229"/>
                  <a:pt x="2901" y="2157"/>
                  <a:pt x="2901" y="2084"/>
                </a:cubicBezTo>
                <a:lnTo>
                  <a:pt x="2901" y="416"/>
                </a:lnTo>
                <a:lnTo>
                  <a:pt x="2901" y="417"/>
                </a:lnTo>
                <a:lnTo>
                  <a:pt x="2901" y="417"/>
                </a:lnTo>
                <a:cubicBezTo>
                  <a:pt x="2901" y="344"/>
                  <a:pt x="2882" y="272"/>
                  <a:pt x="2845" y="208"/>
                </a:cubicBezTo>
                <a:cubicBezTo>
                  <a:pt x="2809" y="145"/>
                  <a:pt x="2756" y="92"/>
                  <a:pt x="2693" y="56"/>
                </a:cubicBezTo>
                <a:cubicBezTo>
                  <a:pt x="2629" y="19"/>
                  <a:pt x="2557" y="0"/>
                  <a:pt x="2484" y="0"/>
                </a:cubicBezTo>
                <a:lnTo>
                  <a:pt x="416" y="0"/>
                </a:lnTo>
              </a:path>
            </a:pathLst>
          </a:custGeom>
          <a:solidFill>
            <a:srgbClr val="FFFFA6">
              <a:alpha val="84000"/>
            </a:srgbClr>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2</a:t>
            </a:r>
            <a:endParaRPr lang="ru-RU" sz="4400" b="0" strike="noStrike" spc="-1">
              <a:latin typeface="Arial"/>
            </a:endParaRPr>
          </a:p>
        </p:txBody>
      </p:sp>
      <p:sp>
        <p:nvSpPr>
          <p:cNvPr id="170" name="CustomShape 12">
            <a:hlinkClick r:id="rId10" action="ppaction://hlinksldjump"/>
          </p:cNvPr>
          <p:cNvSpPr/>
          <p:nvPr/>
        </p:nvSpPr>
        <p:spPr>
          <a:xfrm>
            <a:off x="6023520" y="1756080"/>
            <a:ext cx="1041840" cy="897840"/>
          </a:xfrm>
          <a:custGeom>
            <a:avLst/>
            <a:gdLst/>
            <a:ahLst/>
            <a:cxnLst/>
            <a:rect l="l" t="t" r="r" b="b"/>
            <a:pathLst>
              <a:path w="29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484" y="2501"/>
                </a:lnTo>
                <a:lnTo>
                  <a:pt x="2484" y="2501"/>
                </a:lnTo>
                <a:cubicBezTo>
                  <a:pt x="2557" y="2501"/>
                  <a:pt x="2629" y="2482"/>
                  <a:pt x="2693" y="2445"/>
                </a:cubicBezTo>
                <a:cubicBezTo>
                  <a:pt x="2756" y="2409"/>
                  <a:pt x="2809" y="2356"/>
                  <a:pt x="2845" y="2293"/>
                </a:cubicBezTo>
                <a:cubicBezTo>
                  <a:pt x="2882" y="2229"/>
                  <a:pt x="2901" y="2157"/>
                  <a:pt x="2901" y="2084"/>
                </a:cubicBezTo>
                <a:lnTo>
                  <a:pt x="2901" y="416"/>
                </a:lnTo>
                <a:lnTo>
                  <a:pt x="2901" y="417"/>
                </a:lnTo>
                <a:lnTo>
                  <a:pt x="2901" y="417"/>
                </a:lnTo>
                <a:cubicBezTo>
                  <a:pt x="2901" y="344"/>
                  <a:pt x="2882" y="272"/>
                  <a:pt x="2845" y="208"/>
                </a:cubicBezTo>
                <a:cubicBezTo>
                  <a:pt x="2809" y="145"/>
                  <a:pt x="2756" y="92"/>
                  <a:pt x="2693" y="56"/>
                </a:cubicBezTo>
                <a:cubicBezTo>
                  <a:pt x="2629" y="19"/>
                  <a:pt x="2557" y="0"/>
                  <a:pt x="2484" y="0"/>
                </a:cubicBezTo>
                <a:lnTo>
                  <a:pt x="416" y="0"/>
                </a:lnTo>
              </a:path>
            </a:pathLst>
          </a:custGeom>
          <a:solidFill>
            <a:srgbClr val="FFFFA6">
              <a:alpha val="84000"/>
            </a:srgbClr>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3</a:t>
            </a:r>
            <a:endParaRPr lang="ru-RU" sz="4400" b="0" strike="noStrike" spc="-1">
              <a:latin typeface="Arial"/>
            </a:endParaRPr>
          </a:p>
        </p:txBody>
      </p:sp>
      <p:sp>
        <p:nvSpPr>
          <p:cNvPr id="171" name="CustomShape 13">
            <a:hlinkClick r:id="rId11" action="ppaction://hlinksldjump"/>
          </p:cNvPr>
          <p:cNvSpPr/>
          <p:nvPr/>
        </p:nvSpPr>
        <p:spPr>
          <a:xfrm>
            <a:off x="7481880" y="1764000"/>
            <a:ext cx="1041840" cy="897840"/>
          </a:xfrm>
          <a:custGeom>
            <a:avLst/>
            <a:gdLst/>
            <a:ahLst/>
            <a:cxnLst/>
            <a:rect l="l" t="t" r="r" b="b"/>
            <a:pathLst>
              <a:path w="29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484" y="2501"/>
                </a:lnTo>
                <a:lnTo>
                  <a:pt x="2484" y="2501"/>
                </a:lnTo>
                <a:cubicBezTo>
                  <a:pt x="2557" y="2501"/>
                  <a:pt x="2629" y="2482"/>
                  <a:pt x="2693" y="2445"/>
                </a:cubicBezTo>
                <a:cubicBezTo>
                  <a:pt x="2756" y="2409"/>
                  <a:pt x="2809" y="2356"/>
                  <a:pt x="2845" y="2293"/>
                </a:cubicBezTo>
                <a:cubicBezTo>
                  <a:pt x="2882" y="2229"/>
                  <a:pt x="2901" y="2157"/>
                  <a:pt x="2901" y="2084"/>
                </a:cubicBezTo>
                <a:lnTo>
                  <a:pt x="2901" y="416"/>
                </a:lnTo>
                <a:lnTo>
                  <a:pt x="2901" y="417"/>
                </a:lnTo>
                <a:lnTo>
                  <a:pt x="2901" y="417"/>
                </a:lnTo>
                <a:cubicBezTo>
                  <a:pt x="2901" y="344"/>
                  <a:pt x="2882" y="272"/>
                  <a:pt x="2845" y="208"/>
                </a:cubicBezTo>
                <a:cubicBezTo>
                  <a:pt x="2809" y="145"/>
                  <a:pt x="2756" y="92"/>
                  <a:pt x="2693" y="56"/>
                </a:cubicBezTo>
                <a:cubicBezTo>
                  <a:pt x="2629" y="19"/>
                  <a:pt x="2557" y="0"/>
                  <a:pt x="2484" y="0"/>
                </a:cubicBezTo>
                <a:lnTo>
                  <a:pt x="416" y="0"/>
                </a:lnTo>
              </a:path>
            </a:pathLst>
          </a:custGeom>
          <a:solidFill>
            <a:srgbClr val="FFFFA6">
              <a:alpha val="84000"/>
            </a:srgbClr>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4</a:t>
            </a:r>
            <a:endParaRPr lang="ru-RU" sz="4400" b="0" strike="noStrike" spc="-1">
              <a:latin typeface="Arial"/>
            </a:endParaRPr>
          </a:p>
        </p:txBody>
      </p:sp>
      <p:sp>
        <p:nvSpPr>
          <p:cNvPr id="172" name="CustomShape 14">
            <a:hlinkClick r:id="rId12" action="ppaction://hlinksldjump"/>
          </p:cNvPr>
          <p:cNvSpPr/>
          <p:nvPr/>
        </p:nvSpPr>
        <p:spPr>
          <a:xfrm>
            <a:off x="8892000" y="1747800"/>
            <a:ext cx="1041840" cy="897840"/>
          </a:xfrm>
          <a:custGeom>
            <a:avLst/>
            <a:gdLst/>
            <a:ahLst/>
            <a:cxnLst/>
            <a:rect l="l" t="t" r="r" b="b"/>
            <a:pathLst>
              <a:path w="29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484" y="2501"/>
                </a:lnTo>
                <a:lnTo>
                  <a:pt x="2484" y="2501"/>
                </a:lnTo>
                <a:cubicBezTo>
                  <a:pt x="2557" y="2501"/>
                  <a:pt x="2629" y="2482"/>
                  <a:pt x="2693" y="2445"/>
                </a:cubicBezTo>
                <a:cubicBezTo>
                  <a:pt x="2756" y="2409"/>
                  <a:pt x="2809" y="2356"/>
                  <a:pt x="2845" y="2293"/>
                </a:cubicBezTo>
                <a:cubicBezTo>
                  <a:pt x="2882" y="2229"/>
                  <a:pt x="2901" y="2157"/>
                  <a:pt x="2901" y="2084"/>
                </a:cubicBezTo>
                <a:lnTo>
                  <a:pt x="2901" y="416"/>
                </a:lnTo>
                <a:lnTo>
                  <a:pt x="2901" y="417"/>
                </a:lnTo>
                <a:lnTo>
                  <a:pt x="2901" y="417"/>
                </a:lnTo>
                <a:cubicBezTo>
                  <a:pt x="2901" y="344"/>
                  <a:pt x="2882" y="272"/>
                  <a:pt x="2845" y="208"/>
                </a:cubicBezTo>
                <a:cubicBezTo>
                  <a:pt x="2809" y="145"/>
                  <a:pt x="2756" y="92"/>
                  <a:pt x="2693" y="56"/>
                </a:cubicBezTo>
                <a:cubicBezTo>
                  <a:pt x="2629" y="19"/>
                  <a:pt x="2557" y="0"/>
                  <a:pt x="2484" y="0"/>
                </a:cubicBezTo>
                <a:lnTo>
                  <a:pt x="416" y="0"/>
                </a:lnTo>
              </a:path>
            </a:pathLst>
          </a:custGeom>
          <a:solidFill>
            <a:srgbClr val="FFFFA6">
              <a:alpha val="84000"/>
            </a:srgbClr>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5</a:t>
            </a:r>
            <a:endParaRPr lang="ru-RU" sz="4400" b="0" strike="noStrike" spc="-1">
              <a:latin typeface="Arial"/>
            </a:endParaRPr>
          </a:p>
        </p:txBody>
      </p:sp>
      <p:sp>
        <p:nvSpPr>
          <p:cNvPr id="173" name="CustomShape 15">
            <a:hlinkClick r:id="rId13" action="ppaction://hlinksldjump"/>
          </p:cNvPr>
          <p:cNvSpPr/>
          <p:nvPr/>
        </p:nvSpPr>
        <p:spPr>
          <a:xfrm>
            <a:off x="3096000" y="2952000"/>
            <a:ext cx="1005840" cy="897840"/>
          </a:xfrm>
          <a:custGeom>
            <a:avLst/>
            <a:gdLst/>
            <a:ahLst/>
            <a:cxnLst/>
            <a:rect l="l" t="t" r="r" b="b"/>
            <a:pathLst>
              <a:path w="28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384" y="2501"/>
                </a:lnTo>
                <a:lnTo>
                  <a:pt x="2384" y="2501"/>
                </a:lnTo>
                <a:cubicBezTo>
                  <a:pt x="2457" y="2501"/>
                  <a:pt x="2529" y="2482"/>
                  <a:pt x="2593" y="2445"/>
                </a:cubicBezTo>
                <a:cubicBezTo>
                  <a:pt x="2656" y="2409"/>
                  <a:pt x="2709" y="2356"/>
                  <a:pt x="2745" y="2293"/>
                </a:cubicBezTo>
                <a:cubicBezTo>
                  <a:pt x="2782" y="2229"/>
                  <a:pt x="2801" y="2157"/>
                  <a:pt x="2801" y="2084"/>
                </a:cubicBezTo>
                <a:lnTo>
                  <a:pt x="2801" y="416"/>
                </a:lnTo>
                <a:lnTo>
                  <a:pt x="2801" y="417"/>
                </a:lnTo>
                <a:lnTo>
                  <a:pt x="2801" y="417"/>
                </a:lnTo>
                <a:cubicBezTo>
                  <a:pt x="2801" y="344"/>
                  <a:pt x="2782" y="272"/>
                  <a:pt x="2745" y="208"/>
                </a:cubicBezTo>
                <a:cubicBezTo>
                  <a:pt x="2709" y="145"/>
                  <a:pt x="2656" y="92"/>
                  <a:pt x="2593" y="56"/>
                </a:cubicBezTo>
                <a:cubicBezTo>
                  <a:pt x="2529" y="19"/>
                  <a:pt x="2457" y="0"/>
                  <a:pt x="2384" y="0"/>
                </a:cubicBezTo>
                <a:lnTo>
                  <a:pt x="416" y="0"/>
                </a:lnTo>
              </a:path>
            </a:pathLst>
          </a:custGeom>
          <a:solidFill>
            <a:srgbClr val="E0C2CD"/>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dirty="0" smtClean="0">
                <a:solidFill>
                  <a:srgbClr val="A1467E"/>
                </a:solidFill>
                <a:latin typeface="Arial"/>
                <a:ea typeface="DejaVu Sans"/>
              </a:rPr>
              <a:t>1</a:t>
            </a:r>
            <a:endParaRPr lang="ru-RU" sz="4400" b="0" strike="noStrike" spc="-1" dirty="0">
              <a:latin typeface="Arial"/>
            </a:endParaRPr>
          </a:p>
        </p:txBody>
      </p:sp>
      <p:sp>
        <p:nvSpPr>
          <p:cNvPr id="174" name="CustomShape 16">
            <a:hlinkClick r:id="rId14" action="ppaction://hlinksldjump"/>
          </p:cNvPr>
          <p:cNvSpPr/>
          <p:nvPr/>
        </p:nvSpPr>
        <p:spPr>
          <a:xfrm>
            <a:off x="4543920" y="2952000"/>
            <a:ext cx="1005840" cy="897840"/>
          </a:xfrm>
          <a:custGeom>
            <a:avLst/>
            <a:gdLst/>
            <a:ahLst/>
            <a:cxnLst/>
            <a:rect l="l" t="t" r="r" b="b"/>
            <a:pathLst>
              <a:path w="28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384" y="2501"/>
                </a:lnTo>
                <a:lnTo>
                  <a:pt x="2384" y="2501"/>
                </a:lnTo>
                <a:cubicBezTo>
                  <a:pt x="2457" y="2501"/>
                  <a:pt x="2529" y="2482"/>
                  <a:pt x="2593" y="2445"/>
                </a:cubicBezTo>
                <a:cubicBezTo>
                  <a:pt x="2656" y="2409"/>
                  <a:pt x="2709" y="2356"/>
                  <a:pt x="2745" y="2293"/>
                </a:cubicBezTo>
                <a:cubicBezTo>
                  <a:pt x="2782" y="2229"/>
                  <a:pt x="2801" y="2157"/>
                  <a:pt x="2801" y="2084"/>
                </a:cubicBezTo>
                <a:lnTo>
                  <a:pt x="2801" y="416"/>
                </a:lnTo>
                <a:lnTo>
                  <a:pt x="2801" y="417"/>
                </a:lnTo>
                <a:lnTo>
                  <a:pt x="2801" y="417"/>
                </a:lnTo>
                <a:cubicBezTo>
                  <a:pt x="2801" y="344"/>
                  <a:pt x="2782" y="272"/>
                  <a:pt x="2745" y="208"/>
                </a:cubicBezTo>
                <a:cubicBezTo>
                  <a:pt x="2709" y="145"/>
                  <a:pt x="2656" y="92"/>
                  <a:pt x="2593" y="56"/>
                </a:cubicBezTo>
                <a:cubicBezTo>
                  <a:pt x="2529" y="19"/>
                  <a:pt x="2457" y="0"/>
                  <a:pt x="2384" y="0"/>
                </a:cubicBezTo>
                <a:lnTo>
                  <a:pt x="416" y="0"/>
                </a:lnTo>
              </a:path>
            </a:pathLst>
          </a:custGeom>
          <a:solidFill>
            <a:srgbClr val="E0C2CD"/>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2</a:t>
            </a:r>
            <a:endParaRPr lang="ru-RU" sz="4400" b="0" strike="noStrike" spc="-1">
              <a:latin typeface="Arial"/>
            </a:endParaRPr>
          </a:p>
        </p:txBody>
      </p:sp>
      <p:sp>
        <p:nvSpPr>
          <p:cNvPr id="175" name="CustomShape 17">
            <a:hlinkClick r:id="rId15" action="ppaction://hlinksldjump"/>
          </p:cNvPr>
          <p:cNvSpPr/>
          <p:nvPr/>
        </p:nvSpPr>
        <p:spPr>
          <a:xfrm>
            <a:off x="5976000" y="2952000"/>
            <a:ext cx="1005840" cy="897840"/>
          </a:xfrm>
          <a:custGeom>
            <a:avLst/>
            <a:gdLst/>
            <a:ahLst/>
            <a:cxnLst/>
            <a:rect l="l" t="t" r="r" b="b"/>
            <a:pathLst>
              <a:path w="28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384" y="2501"/>
                </a:lnTo>
                <a:lnTo>
                  <a:pt x="2384" y="2501"/>
                </a:lnTo>
                <a:cubicBezTo>
                  <a:pt x="2457" y="2501"/>
                  <a:pt x="2529" y="2482"/>
                  <a:pt x="2593" y="2445"/>
                </a:cubicBezTo>
                <a:cubicBezTo>
                  <a:pt x="2656" y="2409"/>
                  <a:pt x="2709" y="2356"/>
                  <a:pt x="2745" y="2293"/>
                </a:cubicBezTo>
                <a:cubicBezTo>
                  <a:pt x="2782" y="2229"/>
                  <a:pt x="2801" y="2157"/>
                  <a:pt x="2801" y="2084"/>
                </a:cubicBezTo>
                <a:lnTo>
                  <a:pt x="2801" y="416"/>
                </a:lnTo>
                <a:lnTo>
                  <a:pt x="2801" y="417"/>
                </a:lnTo>
                <a:lnTo>
                  <a:pt x="2801" y="417"/>
                </a:lnTo>
                <a:cubicBezTo>
                  <a:pt x="2801" y="344"/>
                  <a:pt x="2782" y="272"/>
                  <a:pt x="2745" y="208"/>
                </a:cubicBezTo>
                <a:cubicBezTo>
                  <a:pt x="2709" y="145"/>
                  <a:pt x="2656" y="92"/>
                  <a:pt x="2593" y="56"/>
                </a:cubicBezTo>
                <a:cubicBezTo>
                  <a:pt x="2529" y="19"/>
                  <a:pt x="2457" y="0"/>
                  <a:pt x="2384" y="0"/>
                </a:cubicBezTo>
                <a:lnTo>
                  <a:pt x="416" y="0"/>
                </a:lnTo>
              </a:path>
            </a:pathLst>
          </a:custGeom>
          <a:solidFill>
            <a:srgbClr val="E0C2CD"/>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3</a:t>
            </a:r>
            <a:endParaRPr lang="ru-RU" sz="4400" b="0" strike="noStrike" spc="-1">
              <a:latin typeface="Arial"/>
            </a:endParaRPr>
          </a:p>
        </p:txBody>
      </p:sp>
      <p:sp>
        <p:nvSpPr>
          <p:cNvPr id="176" name="CustomShape 18">
            <a:hlinkClick r:id="rId16" action="ppaction://hlinksldjump"/>
          </p:cNvPr>
          <p:cNvSpPr/>
          <p:nvPr/>
        </p:nvSpPr>
        <p:spPr>
          <a:xfrm>
            <a:off x="7488000" y="2916000"/>
            <a:ext cx="1005840" cy="897840"/>
          </a:xfrm>
          <a:custGeom>
            <a:avLst/>
            <a:gdLst/>
            <a:ahLst/>
            <a:cxnLst/>
            <a:rect l="l" t="t" r="r" b="b"/>
            <a:pathLst>
              <a:path w="28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384" y="2501"/>
                </a:lnTo>
                <a:lnTo>
                  <a:pt x="2384" y="2501"/>
                </a:lnTo>
                <a:cubicBezTo>
                  <a:pt x="2457" y="2501"/>
                  <a:pt x="2529" y="2482"/>
                  <a:pt x="2593" y="2445"/>
                </a:cubicBezTo>
                <a:cubicBezTo>
                  <a:pt x="2656" y="2409"/>
                  <a:pt x="2709" y="2356"/>
                  <a:pt x="2745" y="2293"/>
                </a:cubicBezTo>
                <a:cubicBezTo>
                  <a:pt x="2782" y="2229"/>
                  <a:pt x="2801" y="2157"/>
                  <a:pt x="2801" y="2084"/>
                </a:cubicBezTo>
                <a:lnTo>
                  <a:pt x="2801" y="416"/>
                </a:lnTo>
                <a:lnTo>
                  <a:pt x="2801" y="417"/>
                </a:lnTo>
                <a:lnTo>
                  <a:pt x="2801" y="417"/>
                </a:lnTo>
                <a:cubicBezTo>
                  <a:pt x="2801" y="344"/>
                  <a:pt x="2782" y="272"/>
                  <a:pt x="2745" y="208"/>
                </a:cubicBezTo>
                <a:cubicBezTo>
                  <a:pt x="2709" y="145"/>
                  <a:pt x="2656" y="92"/>
                  <a:pt x="2593" y="56"/>
                </a:cubicBezTo>
                <a:cubicBezTo>
                  <a:pt x="2529" y="19"/>
                  <a:pt x="2457" y="0"/>
                  <a:pt x="2384" y="0"/>
                </a:cubicBezTo>
                <a:lnTo>
                  <a:pt x="416" y="0"/>
                </a:lnTo>
              </a:path>
            </a:pathLst>
          </a:custGeom>
          <a:solidFill>
            <a:srgbClr val="E0C2CD"/>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dirty="0">
                <a:solidFill>
                  <a:srgbClr val="A1467E"/>
                </a:solidFill>
                <a:latin typeface="Arial"/>
                <a:ea typeface="DejaVu Sans"/>
              </a:rPr>
              <a:t>4</a:t>
            </a:r>
            <a:endParaRPr lang="ru-RU" sz="4400" b="0" strike="noStrike" spc="-1" dirty="0">
              <a:latin typeface="Arial"/>
            </a:endParaRPr>
          </a:p>
        </p:txBody>
      </p:sp>
      <p:sp>
        <p:nvSpPr>
          <p:cNvPr id="177" name="CustomShape 19">
            <a:hlinkClick r:id="rId17" action="ppaction://hlinksldjump"/>
          </p:cNvPr>
          <p:cNvSpPr/>
          <p:nvPr/>
        </p:nvSpPr>
        <p:spPr>
          <a:xfrm>
            <a:off x="8844480" y="2911320"/>
            <a:ext cx="1005840" cy="897840"/>
          </a:xfrm>
          <a:custGeom>
            <a:avLst/>
            <a:gdLst/>
            <a:ahLst/>
            <a:cxnLst/>
            <a:rect l="l" t="t" r="r" b="b"/>
            <a:pathLst>
              <a:path w="28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384" y="2501"/>
                </a:lnTo>
                <a:lnTo>
                  <a:pt x="2384" y="2501"/>
                </a:lnTo>
                <a:cubicBezTo>
                  <a:pt x="2457" y="2501"/>
                  <a:pt x="2529" y="2482"/>
                  <a:pt x="2593" y="2445"/>
                </a:cubicBezTo>
                <a:cubicBezTo>
                  <a:pt x="2656" y="2409"/>
                  <a:pt x="2709" y="2356"/>
                  <a:pt x="2745" y="2293"/>
                </a:cubicBezTo>
                <a:cubicBezTo>
                  <a:pt x="2782" y="2229"/>
                  <a:pt x="2801" y="2157"/>
                  <a:pt x="2801" y="2084"/>
                </a:cubicBezTo>
                <a:lnTo>
                  <a:pt x="2801" y="416"/>
                </a:lnTo>
                <a:lnTo>
                  <a:pt x="2801" y="417"/>
                </a:lnTo>
                <a:lnTo>
                  <a:pt x="2801" y="417"/>
                </a:lnTo>
                <a:cubicBezTo>
                  <a:pt x="2801" y="344"/>
                  <a:pt x="2782" y="272"/>
                  <a:pt x="2745" y="208"/>
                </a:cubicBezTo>
                <a:cubicBezTo>
                  <a:pt x="2709" y="145"/>
                  <a:pt x="2656" y="92"/>
                  <a:pt x="2593" y="56"/>
                </a:cubicBezTo>
                <a:cubicBezTo>
                  <a:pt x="2529" y="19"/>
                  <a:pt x="2457" y="0"/>
                  <a:pt x="2384" y="0"/>
                </a:cubicBezTo>
                <a:lnTo>
                  <a:pt x="416" y="0"/>
                </a:lnTo>
              </a:path>
            </a:pathLst>
          </a:custGeom>
          <a:solidFill>
            <a:srgbClr val="E0C2CD"/>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5</a:t>
            </a:r>
            <a:endParaRPr lang="ru-RU" sz="4400" b="0" strike="noStrike" spc="-1">
              <a:latin typeface="Arial"/>
            </a:endParaRPr>
          </a:p>
        </p:txBody>
      </p:sp>
      <p:sp>
        <p:nvSpPr>
          <p:cNvPr id="178" name="CustomShape 20">
            <a:hlinkClick r:id="rId18" action="ppaction://hlinksldjump"/>
          </p:cNvPr>
          <p:cNvSpPr/>
          <p:nvPr/>
        </p:nvSpPr>
        <p:spPr>
          <a:xfrm>
            <a:off x="3096000" y="4140000"/>
            <a:ext cx="1005840" cy="897840"/>
          </a:xfrm>
          <a:custGeom>
            <a:avLst/>
            <a:gdLst/>
            <a:ahLst/>
            <a:cxnLst/>
            <a:rect l="l" t="t" r="r" b="b"/>
            <a:pathLst>
              <a:path w="28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384" y="2501"/>
                </a:lnTo>
                <a:lnTo>
                  <a:pt x="2384" y="2501"/>
                </a:lnTo>
                <a:cubicBezTo>
                  <a:pt x="2457" y="2501"/>
                  <a:pt x="2529" y="2482"/>
                  <a:pt x="2593" y="2445"/>
                </a:cubicBezTo>
                <a:cubicBezTo>
                  <a:pt x="2656" y="2409"/>
                  <a:pt x="2709" y="2356"/>
                  <a:pt x="2745" y="2293"/>
                </a:cubicBezTo>
                <a:cubicBezTo>
                  <a:pt x="2782" y="2229"/>
                  <a:pt x="2801" y="2157"/>
                  <a:pt x="2801" y="2084"/>
                </a:cubicBezTo>
                <a:lnTo>
                  <a:pt x="2801" y="416"/>
                </a:lnTo>
                <a:lnTo>
                  <a:pt x="2801" y="417"/>
                </a:lnTo>
                <a:lnTo>
                  <a:pt x="2801" y="417"/>
                </a:lnTo>
                <a:cubicBezTo>
                  <a:pt x="2801" y="344"/>
                  <a:pt x="2782" y="272"/>
                  <a:pt x="2745" y="208"/>
                </a:cubicBezTo>
                <a:cubicBezTo>
                  <a:pt x="2709" y="145"/>
                  <a:pt x="2656" y="92"/>
                  <a:pt x="2593" y="56"/>
                </a:cubicBezTo>
                <a:cubicBezTo>
                  <a:pt x="2529" y="19"/>
                  <a:pt x="2457" y="0"/>
                  <a:pt x="2384" y="0"/>
                </a:cubicBezTo>
                <a:lnTo>
                  <a:pt x="416" y="0"/>
                </a:lnTo>
              </a:path>
            </a:pathLst>
          </a:custGeom>
          <a:solidFill>
            <a:srgbClr val="DEDCE6"/>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1</a:t>
            </a:r>
            <a:endParaRPr lang="ru-RU" sz="4400" b="0" strike="noStrike" spc="-1">
              <a:latin typeface="Arial"/>
            </a:endParaRPr>
          </a:p>
        </p:txBody>
      </p:sp>
      <p:sp>
        <p:nvSpPr>
          <p:cNvPr id="179" name="CustomShape 21">
            <a:hlinkClick r:id="rId19" action="ppaction://hlinksldjump"/>
          </p:cNvPr>
          <p:cNvSpPr/>
          <p:nvPr/>
        </p:nvSpPr>
        <p:spPr>
          <a:xfrm>
            <a:off x="4532760" y="4140000"/>
            <a:ext cx="1005840" cy="897840"/>
          </a:xfrm>
          <a:custGeom>
            <a:avLst/>
            <a:gdLst/>
            <a:ahLst/>
            <a:cxnLst/>
            <a:rect l="l" t="t" r="r" b="b"/>
            <a:pathLst>
              <a:path w="28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384" y="2501"/>
                </a:lnTo>
                <a:lnTo>
                  <a:pt x="2384" y="2501"/>
                </a:lnTo>
                <a:cubicBezTo>
                  <a:pt x="2457" y="2501"/>
                  <a:pt x="2529" y="2482"/>
                  <a:pt x="2593" y="2445"/>
                </a:cubicBezTo>
                <a:cubicBezTo>
                  <a:pt x="2656" y="2409"/>
                  <a:pt x="2709" y="2356"/>
                  <a:pt x="2745" y="2293"/>
                </a:cubicBezTo>
                <a:cubicBezTo>
                  <a:pt x="2782" y="2229"/>
                  <a:pt x="2801" y="2157"/>
                  <a:pt x="2801" y="2084"/>
                </a:cubicBezTo>
                <a:lnTo>
                  <a:pt x="2801" y="416"/>
                </a:lnTo>
                <a:lnTo>
                  <a:pt x="2801" y="417"/>
                </a:lnTo>
                <a:lnTo>
                  <a:pt x="2801" y="417"/>
                </a:lnTo>
                <a:cubicBezTo>
                  <a:pt x="2801" y="344"/>
                  <a:pt x="2782" y="272"/>
                  <a:pt x="2745" y="208"/>
                </a:cubicBezTo>
                <a:cubicBezTo>
                  <a:pt x="2709" y="145"/>
                  <a:pt x="2656" y="92"/>
                  <a:pt x="2593" y="56"/>
                </a:cubicBezTo>
                <a:cubicBezTo>
                  <a:pt x="2529" y="19"/>
                  <a:pt x="2457" y="0"/>
                  <a:pt x="2384" y="0"/>
                </a:cubicBezTo>
                <a:lnTo>
                  <a:pt x="416" y="0"/>
                </a:lnTo>
              </a:path>
            </a:pathLst>
          </a:custGeom>
          <a:solidFill>
            <a:srgbClr val="DEDCE6"/>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2</a:t>
            </a:r>
            <a:endParaRPr lang="ru-RU" sz="4400" b="0" strike="noStrike" spc="-1">
              <a:latin typeface="Arial"/>
            </a:endParaRPr>
          </a:p>
        </p:txBody>
      </p:sp>
      <p:sp>
        <p:nvSpPr>
          <p:cNvPr id="180" name="CustomShape 22">
            <a:hlinkClick r:id="rId20" action="ppaction://hlinksldjump"/>
          </p:cNvPr>
          <p:cNvSpPr/>
          <p:nvPr/>
        </p:nvSpPr>
        <p:spPr>
          <a:xfrm>
            <a:off x="5976000" y="4117320"/>
            <a:ext cx="1005840" cy="897840"/>
          </a:xfrm>
          <a:custGeom>
            <a:avLst/>
            <a:gdLst/>
            <a:ahLst/>
            <a:cxnLst/>
            <a:rect l="l" t="t" r="r" b="b"/>
            <a:pathLst>
              <a:path w="28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384" y="2501"/>
                </a:lnTo>
                <a:lnTo>
                  <a:pt x="2384" y="2501"/>
                </a:lnTo>
                <a:cubicBezTo>
                  <a:pt x="2457" y="2501"/>
                  <a:pt x="2529" y="2482"/>
                  <a:pt x="2593" y="2445"/>
                </a:cubicBezTo>
                <a:cubicBezTo>
                  <a:pt x="2656" y="2409"/>
                  <a:pt x="2709" y="2356"/>
                  <a:pt x="2745" y="2293"/>
                </a:cubicBezTo>
                <a:cubicBezTo>
                  <a:pt x="2782" y="2229"/>
                  <a:pt x="2801" y="2157"/>
                  <a:pt x="2801" y="2084"/>
                </a:cubicBezTo>
                <a:lnTo>
                  <a:pt x="2801" y="416"/>
                </a:lnTo>
                <a:lnTo>
                  <a:pt x="2801" y="417"/>
                </a:lnTo>
                <a:lnTo>
                  <a:pt x="2801" y="417"/>
                </a:lnTo>
                <a:cubicBezTo>
                  <a:pt x="2801" y="344"/>
                  <a:pt x="2782" y="272"/>
                  <a:pt x="2745" y="208"/>
                </a:cubicBezTo>
                <a:cubicBezTo>
                  <a:pt x="2709" y="145"/>
                  <a:pt x="2656" y="92"/>
                  <a:pt x="2593" y="56"/>
                </a:cubicBezTo>
                <a:cubicBezTo>
                  <a:pt x="2529" y="19"/>
                  <a:pt x="2457" y="0"/>
                  <a:pt x="2384" y="0"/>
                </a:cubicBezTo>
                <a:lnTo>
                  <a:pt x="416" y="0"/>
                </a:lnTo>
              </a:path>
            </a:pathLst>
          </a:custGeom>
          <a:solidFill>
            <a:srgbClr val="DEDCE6"/>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3</a:t>
            </a:r>
            <a:endParaRPr lang="ru-RU" sz="4400" b="0" strike="noStrike" spc="-1">
              <a:latin typeface="Arial"/>
            </a:endParaRPr>
          </a:p>
        </p:txBody>
      </p:sp>
      <p:sp>
        <p:nvSpPr>
          <p:cNvPr id="181" name="CustomShape 23">
            <a:hlinkClick r:id="rId21" action="ppaction://hlinksldjump"/>
          </p:cNvPr>
          <p:cNvSpPr/>
          <p:nvPr/>
        </p:nvSpPr>
        <p:spPr>
          <a:xfrm>
            <a:off x="7488000" y="4104000"/>
            <a:ext cx="1005840" cy="897840"/>
          </a:xfrm>
          <a:custGeom>
            <a:avLst/>
            <a:gdLst/>
            <a:ahLst/>
            <a:cxnLst/>
            <a:rect l="l" t="t" r="r" b="b"/>
            <a:pathLst>
              <a:path w="28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384" y="2501"/>
                </a:lnTo>
                <a:lnTo>
                  <a:pt x="2384" y="2501"/>
                </a:lnTo>
                <a:cubicBezTo>
                  <a:pt x="2457" y="2501"/>
                  <a:pt x="2529" y="2482"/>
                  <a:pt x="2593" y="2445"/>
                </a:cubicBezTo>
                <a:cubicBezTo>
                  <a:pt x="2656" y="2409"/>
                  <a:pt x="2709" y="2356"/>
                  <a:pt x="2745" y="2293"/>
                </a:cubicBezTo>
                <a:cubicBezTo>
                  <a:pt x="2782" y="2229"/>
                  <a:pt x="2801" y="2157"/>
                  <a:pt x="2801" y="2084"/>
                </a:cubicBezTo>
                <a:lnTo>
                  <a:pt x="2801" y="416"/>
                </a:lnTo>
                <a:lnTo>
                  <a:pt x="2801" y="417"/>
                </a:lnTo>
                <a:lnTo>
                  <a:pt x="2801" y="417"/>
                </a:lnTo>
                <a:cubicBezTo>
                  <a:pt x="2801" y="344"/>
                  <a:pt x="2782" y="272"/>
                  <a:pt x="2745" y="208"/>
                </a:cubicBezTo>
                <a:cubicBezTo>
                  <a:pt x="2709" y="145"/>
                  <a:pt x="2656" y="92"/>
                  <a:pt x="2593" y="56"/>
                </a:cubicBezTo>
                <a:cubicBezTo>
                  <a:pt x="2529" y="19"/>
                  <a:pt x="2457" y="0"/>
                  <a:pt x="2384" y="0"/>
                </a:cubicBezTo>
                <a:lnTo>
                  <a:pt x="416" y="0"/>
                </a:lnTo>
              </a:path>
            </a:pathLst>
          </a:custGeom>
          <a:solidFill>
            <a:srgbClr val="DEDCE6"/>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4</a:t>
            </a:r>
            <a:endParaRPr lang="ru-RU" sz="4400" b="0" strike="noStrike" spc="-1">
              <a:latin typeface="Arial"/>
            </a:endParaRPr>
          </a:p>
        </p:txBody>
      </p:sp>
      <p:sp>
        <p:nvSpPr>
          <p:cNvPr id="182" name="CustomShape 24">
            <a:hlinkClick r:id="rId22" action="ppaction://hlinksldjump"/>
          </p:cNvPr>
          <p:cNvSpPr/>
          <p:nvPr/>
        </p:nvSpPr>
        <p:spPr>
          <a:xfrm>
            <a:off x="8856000" y="4104000"/>
            <a:ext cx="1005840" cy="897840"/>
          </a:xfrm>
          <a:custGeom>
            <a:avLst/>
            <a:gdLst/>
            <a:ahLst/>
            <a:cxnLst/>
            <a:rect l="l" t="t" r="r" b="b"/>
            <a:pathLst>
              <a:path w="2802" h="2502">
                <a:moveTo>
                  <a:pt x="416" y="0"/>
                </a:moveTo>
                <a:lnTo>
                  <a:pt x="417" y="0"/>
                </a:lnTo>
                <a:cubicBezTo>
                  <a:pt x="344" y="0"/>
                  <a:pt x="272" y="19"/>
                  <a:pt x="208" y="56"/>
                </a:cubicBezTo>
                <a:cubicBezTo>
                  <a:pt x="145" y="92"/>
                  <a:pt x="92" y="145"/>
                  <a:pt x="56" y="208"/>
                </a:cubicBezTo>
                <a:cubicBezTo>
                  <a:pt x="19" y="272"/>
                  <a:pt x="0" y="344"/>
                  <a:pt x="0" y="417"/>
                </a:cubicBezTo>
                <a:lnTo>
                  <a:pt x="0" y="2084"/>
                </a:lnTo>
                <a:lnTo>
                  <a:pt x="0" y="2084"/>
                </a:lnTo>
                <a:cubicBezTo>
                  <a:pt x="0" y="2157"/>
                  <a:pt x="19" y="2229"/>
                  <a:pt x="56" y="2293"/>
                </a:cubicBezTo>
                <a:cubicBezTo>
                  <a:pt x="92" y="2356"/>
                  <a:pt x="145" y="2409"/>
                  <a:pt x="208" y="2445"/>
                </a:cubicBezTo>
                <a:cubicBezTo>
                  <a:pt x="272" y="2482"/>
                  <a:pt x="344" y="2501"/>
                  <a:pt x="417" y="2501"/>
                </a:cubicBezTo>
                <a:lnTo>
                  <a:pt x="2384" y="2501"/>
                </a:lnTo>
                <a:lnTo>
                  <a:pt x="2384" y="2501"/>
                </a:lnTo>
                <a:cubicBezTo>
                  <a:pt x="2457" y="2501"/>
                  <a:pt x="2529" y="2482"/>
                  <a:pt x="2593" y="2445"/>
                </a:cubicBezTo>
                <a:cubicBezTo>
                  <a:pt x="2656" y="2409"/>
                  <a:pt x="2709" y="2356"/>
                  <a:pt x="2745" y="2293"/>
                </a:cubicBezTo>
                <a:cubicBezTo>
                  <a:pt x="2782" y="2229"/>
                  <a:pt x="2801" y="2157"/>
                  <a:pt x="2801" y="2084"/>
                </a:cubicBezTo>
                <a:lnTo>
                  <a:pt x="2801" y="416"/>
                </a:lnTo>
                <a:lnTo>
                  <a:pt x="2801" y="417"/>
                </a:lnTo>
                <a:lnTo>
                  <a:pt x="2801" y="417"/>
                </a:lnTo>
                <a:cubicBezTo>
                  <a:pt x="2801" y="344"/>
                  <a:pt x="2782" y="272"/>
                  <a:pt x="2745" y="208"/>
                </a:cubicBezTo>
                <a:cubicBezTo>
                  <a:pt x="2709" y="145"/>
                  <a:pt x="2656" y="92"/>
                  <a:pt x="2593" y="56"/>
                </a:cubicBezTo>
                <a:cubicBezTo>
                  <a:pt x="2529" y="19"/>
                  <a:pt x="2457" y="0"/>
                  <a:pt x="2384" y="0"/>
                </a:cubicBezTo>
                <a:lnTo>
                  <a:pt x="416" y="0"/>
                </a:lnTo>
              </a:path>
            </a:pathLst>
          </a:custGeom>
          <a:solidFill>
            <a:srgbClr val="DEDCE6"/>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4400" b="0" strike="noStrike" spc="-1">
                <a:solidFill>
                  <a:srgbClr val="A1467E"/>
                </a:solidFill>
                <a:latin typeface="Arial"/>
                <a:ea typeface="DejaVu Sans"/>
              </a:rPr>
              <a:t>5</a:t>
            </a:r>
            <a:endParaRPr lang="ru-RU" sz="44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3"/>
                    </p:tgtEl>
                  </p:cond>
                </p:stCondLst>
                <p:endSync evt="end" delay="0">
                  <p:rtn val="all"/>
                </p:endSync>
                <p:childTnLst>
                  <p:par>
                    <p:cTn id="3" fill="hold">
                      <p:stCondLst>
                        <p:cond delay="0"/>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163"/>
                                        </p:tgtEl>
                                      </p:cBhvr>
                                    </p:animEffect>
                                    <p:set>
                                      <p:cBhvr>
                                        <p:cTn id="7" dur="1" fill="hold">
                                          <p:stCondLst>
                                            <p:cond delay="499"/>
                                          </p:stCondLst>
                                        </p:cTn>
                                        <p:tgtEl>
                                          <p:spTgt spid="163"/>
                                        </p:tgtEl>
                                        <p:attrNameLst>
                                          <p:attrName>style.visibility</p:attrName>
                                        </p:attrNameLst>
                                      </p:cBhvr>
                                      <p:to>
                                        <p:strVal val="hidden"/>
                                      </p:to>
                                    </p:set>
                                  </p:childTnLst>
                                </p:cTn>
                              </p:par>
                            </p:childTnLst>
                          </p:cTn>
                        </p:par>
                      </p:childTnLst>
                    </p:cTn>
                  </p:par>
                </p:childTnLst>
              </p:cTn>
              <p:nextCondLst>
                <p:cond evt="onClick" delay="0">
                  <p:tgtEl>
                    <p:spTgt spid="163"/>
                  </p:tgtEl>
                </p:cond>
              </p:nextCondLst>
            </p:seq>
            <p:seq concurrent="1" nextAc="seek">
              <p:cTn id="8" restart="whenNotActive" fill="hold" evtFilter="cancelBubble" nodeType="interactiveSeq">
                <p:stCondLst>
                  <p:cond evt="onClick" delay="0">
                    <p:tgtEl>
                      <p:spTgt spid="164"/>
                    </p:tgtEl>
                  </p:cond>
                </p:stCondLst>
                <p:endSync evt="end" delay="0">
                  <p:rtn val="all"/>
                </p:endSync>
                <p:childTnLst>
                  <p:par>
                    <p:cTn id="9" fill="hold">
                      <p:stCondLst>
                        <p:cond delay="0"/>
                      </p:stCondLst>
                      <p:childTnLst>
                        <p:par>
                          <p:cTn id="10" fill="hold">
                            <p:stCondLst>
                              <p:cond delay="0"/>
                            </p:stCondLst>
                            <p:childTnLst>
                              <p:par>
                                <p:cTn id="11" presetID="5" presetClass="exit" presetSubtype="10" fill="hold" grpId="0" nodeType="clickEffect">
                                  <p:stCondLst>
                                    <p:cond delay="0"/>
                                  </p:stCondLst>
                                  <p:childTnLst>
                                    <p:animEffect transition="out" filter="checkerboard(across)">
                                      <p:cBhvr>
                                        <p:cTn id="12" dur="500"/>
                                        <p:tgtEl>
                                          <p:spTgt spid="164"/>
                                        </p:tgtEl>
                                      </p:cBhvr>
                                    </p:animEffect>
                                    <p:set>
                                      <p:cBhvr>
                                        <p:cTn id="13" dur="1" fill="hold">
                                          <p:stCondLst>
                                            <p:cond delay="499"/>
                                          </p:stCondLst>
                                        </p:cTn>
                                        <p:tgtEl>
                                          <p:spTgt spid="164"/>
                                        </p:tgtEl>
                                        <p:attrNameLst>
                                          <p:attrName>style.visibility</p:attrName>
                                        </p:attrNameLst>
                                      </p:cBhvr>
                                      <p:to>
                                        <p:strVal val="hidden"/>
                                      </p:to>
                                    </p:set>
                                  </p:childTnLst>
                                </p:cTn>
                              </p:par>
                            </p:childTnLst>
                          </p:cTn>
                        </p:par>
                      </p:childTnLst>
                    </p:cTn>
                  </p:par>
                </p:childTnLst>
              </p:cTn>
              <p:nextCondLst>
                <p:cond evt="onClick" delay="0">
                  <p:tgtEl>
                    <p:spTgt spid="164"/>
                  </p:tgtEl>
                </p:cond>
              </p:nextCondLst>
            </p:seq>
            <p:seq concurrent="1" nextAc="seek">
              <p:cTn id="14" restart="whenNotActive" fill="hold" evtFilter="cancelBubble" nodeType="interactiveSeq">
                <p:stCondLst>
                  <p:cond evt="onClick" delay="0">
                    <p:tgtEl>
                      <p:spTgt spid="165"/>
                    </p:tgtEl>
                  </p:cond>
                </p:stCondLst>
                <p:endSync evt="end" delay="0">
                  <p:rtn val="all"/>
                </p:endSync>
                <p:childTnLst>
                  <p:par>
                    <p:cTn id="15" fill="hold">
                      <p:stCondLst>
                        <p:cond delay="0"/>
                      </p:stCondLst>
                      <p:childTnLst>
                        <p:par>
                          <p:cTn id="16" fill="hold">
                            <p:stCondLst>
                              <p:cond delay="0"/>
                            </p:stCondLst>
                            <p:childTnLst>
                              <p:par>
                                <p:cTn id="17" presetID="5" presetClass="exit" presetSubtype="10" fill="hold" grpId="0" nodeType="clickEffect">
                                  <p:stCondLst>
                                    <p:cond delay="0"/>
                                  </p:stCondLst>
                                  <p:childTnLst>
                                    <p:animEffect transition="out" filter="checkerboard(across)">
                                      <p:cBhvr>
                                        <p:cTn id="18" dur="500"/>
                                        <p:tgtEl>
                                          <p:spTgt spid="165"/>
                                        </p:tgtEl>
                                      </p:cBhvr>
                                    </p:animEffect>
                                    <p:set>
                                      <p:cBhvr>
                                        <p:cTn id="19" dur="1" fill="hold">
                                          <p:stCondLst>
                                            <p:cond delay="499"/>
                                          </p:stCondLst>
                                        </p:cTn>
                                        <p:tgtEl>
                                          <p:spTgt spid="165"/>
                                        </p:tgtEl>
                                        <p:attrNameLst>
                                          <p:attrName>style.visibility</p:attrName>
                                        </p:attrNameLst>
                                      </p:cBhvr>
                                      <p:to>
                                        <p:strVal val="hidden"/>
                                      </p:to>
                                    </p:set>
                                  </p:childTnLst>
                                </p:cTn>
                              </p:par>
                            </p:childTnLst>
                          </p:cTn>
                        </p:par>
                      </p:childTnLst>
                    </p:cTn>
                  </p:par>
                </p:childTnLst>
              </p:cTn>
              <p:nextCondLst>
                <p:cond evt="onClick" delay="0">
                  <p:tgtEl>
                    <p:spTgt spid="165"/>
                  </p:tgtEl>
                </p:cond>
              </p:nextCondLst>
            </p:seq>
            <p:seq concurrent="1" nextAc="seek">
              <p:cTn id="20" restart="whenNotActive" fill="hold" evtFilter="cancelBubble" nodeType="interactiveSeq">
                <p:stCondLst>
                  <p:cond evt="onClick" delay="0">
                    <p:tgtEl>
                      <p:spTgt spid="166"/>
                    </p:tgtEl>
                  </p:cond>
                </p:stCondLst>
                <p:endSync evt="end" delay="0">
                  <p:rtn val="all"/>
                </p:endSync>
                <p:childTnLst>
                  <p:par>
                    <p:cTn id="21" fill="hold">
                      <p:stCondLst>
                        <p:cond delay="0"/>
                      </p:stCondLst>
                      <p:childTnLst>
                        <p:par>
                          <p:cTn id="22" fill="hold">
                            <p:stCondLst>
                              <p:cond delay="0"/>
                            </p:stCondLst>
                            <p:childTnLst>
                              <p:par>
                                <p:cTn id="23" presetID="5" presetClass="exit" presetSubtype="10" fill="hold" grpId="0" nodeType="clickEffect">
                                  <p:stCondLst>
                                    <p:cond delay="0"/>
                                  </p:stCondLst>
                                  <p:childTnLst>
                                    <p:animEffect transition="out" filter="checkerboard(across)">
                                      <p:cBhvr>
                                        <p:cTn id="24" dur="500"/>
                                        <p:tgtEl>
                                          <p:spTgt spid="166"/>
                                        </p:tgtEl>
                                      </p:cBhvr>
                                    </p:animEffect>
                                    <p:set>
                                      <p:cBhvr>
                                        <p:cTn id="25" dur="1" fill="hold">
                                          <p:stCondLst>
                                            <p:cond delay="499"/>
                                          </p:stCondLst>
                                        </p:cTn>
                                        <p:tgtEl>
                                          <p:spTgt spid="166"/>
                                        </p:tgtEl>
                                        <p:attrNameLst>
                                          <p:attrName>style.visibility</p:attrName>
                                        </p:attrNameLst>
                                      </p:cBhvr>
                                      <p:to>
                                        <p:strVal val="hidden"/>
                                      </p:to>
                                    </p:set>
                                  </p:childTnLst>
                                </p:cTn>
                              </p:par>
                            </p:childTnLst>
                          </p:cTn>
                        </p:par>
                      </p:childTnLst>
                    </p:cTn>
                  </p:par>
                </p:childTnLst>
              </p:cTn>
              <p:nextCondLst>
                <p:cond evt="onClick" delay="0">
                  <p:tgtEl>
                    <p:spTgt spid="166"/>
                  </p:tgtEl>
                </p:cond>
              </p:nextCondLst>
            </p:seq>
            <p:seq concurrent="1" nextAc="seek">
              <p:cTn id="26" restart="whenNotActive" fill="hold" evtFilter="cancelBubble" nodeType="interactiveSeq">
                <p:stCondLst>
                  <p:cond evt="onClick" delay="0">
                    <p:tgtEl>
                      <p:spTgt spid="167"/>
                    </p:tgtEl>
                  </p:cond>
                </p:stCondLst>
                <p:endSync evt="end" delay="0">
                  <p:rtn val="all"/>
                </p:endSync>
                <p:childTnLst>
                  <p:par>
                    <p:cTn id="27" fill="hold">
                      <p:stCondLst>
                        <p:cond delay="0"/>
                      </p:stCondLst>
                      <p:childTnLst>
                        <p:par>
                          <p:cTn id="28" fill="hold">
                            <p:stCondLst>
                              <p:cond delay="0"/>
                            </p:stCondLst>
                            <p:childTnLst>
                              <p:par>
                                <p:cTn id="29" presetID="5" presetClass="exit" presetSubtype="10" fill="hold" grpId="0" nodeType="clickEffect">
                                  <p:stCondLst>
                                    <p:cond delay="0"/>
                                  </p:stCondLst>
                                  <p:childTnLst>
                                    <p:animEffect transition="out" filter="checkerboard(across)">
                                      <p:cBhvr>
                                        <p:cTn id="30" dur="500"/>
                                        <p:tgtEl>
                                          <p:spTgt spid="167"/>
                                        </p:tgtEl>
                                      </p:cBhvr>
                                    </p:animEffect>
                                    <p:set>
                                      <p:cBhvr>
                                        <p:cTn id="31" dur="1" fill="hold">
                                          <p:stCondLst>
                                            <p:cond delay="499"/>
                                          </p:stCondLst>
                                        </p:cTn>
                                        <p:tgtEl>
                                          <p:spTgt spid="167"/>
                                        </p:tgtEl>
                                        <p:attrNameLst>
                                          <p:attrName>style.visibility</p:attrName>
                                        </p:attrNameLst>
                                      </p:cBhvr>
                                      <p:to>
                                        <p:strVal val="hidden"/>
                                      </p:to>
                                    </p:set>
                                  </p:childTnLst>
                                </p:cTn>
                              </p:par>
                            </p:childTnLst>
                          </p:cTn>
                        </p:par>
                      </p:childTnLst>
                    </p:cTn>
                  </p:par>
                </p:childTnLst>
              </p:cTn>
              <p:nextCondLst>
                <p:cond evt="onClick" delay="0">
                  <p:tgtEl>
                    <p:spTgt spid="167"/>
                  </p:tgtEl>
                </p:cond>
              </p:nextCondLst>
            </p:seq>
            <p:seq concurrent="1" nextAc="seek">
              <p:cTn id="32" restart="whenNotActive" fill="hold" evtFilter="cancelBubble" nodeType="interactiveSeq">
                <p:stCondLst>
                  <p:cond evt="onClick" delay="0">
                    <p:tgtEl>
                      <p:spTgt spid="168"/>
                    </p:tgtEl>
                  </p:cond>
                </p:stCondLst>
                <p:endSync evt="end" delay="0">
                  <p:rtn val="all"/>
                </p:endSync>
                <p:childTnLst>
                  <p:par>
                    <p:cTn id="33" fill="hold">
                      <p:stCondLst>
                        <p:cond delay="0"/>
                      </p:stCondLst>
                      <p:childTnLst>
                        <p:par>
                          <p:cTn id="34" fill="hold">
                            <p:stCondLst>
                              <p:cond delay="0"/>
                            </p:stCondLst>
                            <p:childTnLst>
                              <p:par>
                                <p:cTn id="35" presetID="5" presetClass="exit" presetSubtype="10" fill="hold" grpId="0" nodeType="clickEffect">
                                  <p:stCondLst>
                                    <p:cond delay="0"/>
                                  </p:stCondLst>
                                  <p:childTnLst>
                                    <p:animEffect transition="out" filter="checkerboard(across)">
                                      <p:cBhvr>
                                        <p:cTn id="36" dur="500"/>
                                        <p:tgtEl>
                                          <p:spTgt spid="168"/>
                                        </p:tgtEl>
                                      </p:cBhvr>
                                    </p:animEffect>
                                    <p:set>
                                      <p:cBhvr>
                                        <p:cTn id="37" dur="1" fill="hold">
                                          <p:stCondLst>
                                            <p:cond delay="499"/>
                                          </p:stCondLst>
                                        </p:cTn>
                                        <p:tgtEl>
                                          <p:spTgt spid="168"/>
                                        </p:tgtEl>
                                        <p:attrNameLst>
                                          <p:attrName>style.visibility</p:attrName>
                                        </p:attrNameLst>
                                      </p:cBhvr>
                                      <p:to>
                                        <p:strVal val="hidden"/>
                                      </p:to>
                                    </p:set>
                                  </p:childTnLst>
                                </p:cTn>
                              </p:par>
                            </p:childTnLst>
                          </p:cTn>
                        </p:par>
                      </p:childTnLst>
                    </p:cTn>
                  </p:par>
                </p:childTnLst>
              </p:cTn>
              <p:nextCondLst>
                <p:cond evt="onClick" delay="0">
                  <p:tgtEl>
                    <p:spTgt spid="168"/>
                  </p:tgtEl>
                </p:cond>
              </p:nextCondLst>
            </p:seq>
            <p:seq concurrent="1" nextAc="seek">
              <p:cTn id="38" restart="whenNotActive" fill="hold" evtFilter="cancelBubble" nodeType="interactiveSeq">
                <p:stCondLst>
                  <p:cond evt="onClick" delay="0">
                    <p:tgtEl>
                      <p:spTgt spid="169"/>
                    </p:tgtEl>
                  </p:cond>
                </p:stCondLst>
                <p:endSync evt="end" delay="0">
                  <p:rtn val="all"/>
                </p:endSync>
                <p:childTnLst>
                  <p:par>
                    <p:cTn id="39" fill="hold">
                      <p:stCondLst>
                        <p:cond delay="0"/>
                      </p:stCondLst>
                      <p:childTnLst>
                        <p:par>
                          <p:cTn id="40" fill="hold">
                            <p:stCondLst>
                              <p:cond delay="0"/>
                            </p:stCondLst>
                            <p:childTnLst>
                              <p:par>
                                <p:cTn id="41" presetID="5" presetClass="exit" presetSubtype="10" fill="hold" grpId="0" nodeType="clickEffect">
                                  <p:stCondLst>
                                    <p:cond delay="0"/>
                                  </p:stCondLst>
                                  <p:childTnLst>
                                    <p:animEffect transition="out" filter="checkerboard(across)">
                                      <p:cBhvr>
                                        <p:cTn id="42" dur="500"/>
                                        <p:tgtEl>
                                          <p:spTgt spid="169"/>
                                        </p:tgtEl>
                                      </p:cBhvr>
                                    </p:animEffect>
                                    <p:set>
                                      <p:cBhvr>
                                        <p:cTn id="43" dur="1" fill="hold">
                                          <p:stCondLst>
                                            <p:cond delay="499"/>
                                          </p:stCondLst>
                                        </p:cTn>
                                        <p:tgtEl>
                                          <p:spTgt spid="169"/>
                                        </p:tgtEl>
                                        <p:attrNameLst>
                                          <p:attrName>style.visibility</p:attrName>
                                        </p:attrNameLst>
                                      </p:cBhvr>
                                      <p:to>
                                        <p:strVal val="hidden"/>
                                      </p:to>
                                    </p:set>
                                  </p:childTnLst>
                                </p:cTn>
                              </p:par>
                            </p:childTnLst>
                          </p:cTn>
                        </p:par>
                      </p:childTnLst>
                    </p:cTn>
                  </p:par>
                </p:childTnLst>
              </p:cTn>
              <p:nextCondLst>
                <p:cond evt="onClick" delay="0">
                  <p:tgtEl>
                    <p:spTgt spid="169"/>
                  </p:tgtEl>
                </p:cond>
              </p:nextCondLst>
            </p:seq>
            <p:seq concurrent="1" nextAc="seek">
              <p:cTn id="44" restart="whenNotActive" fill="hold" evtFilter="cancelBubble" nodeType="interactiveSeq">
                <p:stCondLst>
                  <p:cond evt="onClick" delay="0">
                    <p:tgtEl>
                      <p:spTgt spid="170"/>
                    </p:tgtEl>
                  </p:cond>
                </p:stCondLst>
                <p:endSync evt="end" delay="0">
                  <p:rtn val="all"/>
                </p:endSync>
                <p:childTnLst>
                  <p:par>
                    <p:cTn id="45" fill="hold">
                      <p:stCondLst>
                        <p:cond delay="0"/>
                      </p:stCondLst>
                      <p:childTnLst>
                        <p:par>
                          <p:cTn id="46" fill="hold">
                            <p:stCondLst>
                              <p:cond delay="0"/>
                            </p:stCondLst>
                            <p:childTnLst>
                              <p:par>
                                <p:cTn id="47" presetID="5" presetClass="exit" presetSubtype="10" fill="hold" grpId="0" nodeType="clickEffect">
                                  <p:stCondLst>
                                    <p:cond delay="0"/>
                                  </p:stCondLst>
                                  <p:childTnLst>
                                    <p:animEffect transition="out" filter="checkerboard(across)">
                                      <p:cBhvr>
                                        <p:cTn id="48" dur="500"/>
                                        <p:tgtEl>
                                          <p:spTgt spid="170"/>
                                        </p:tgtEl>
                                      </p:cBhvr>
                                    </p:animEffect>
                                    <p:set>
                                      <p:cBhvr>
                                        <p:cTn id="49" dur="1" fill="hold">
                                          <p:stCondLst>
                                            <p:cond delay="499"/>
                                          </p:stCondLst>
                                        </p:cTn>
                                        <p:tgtEl>
                                          <p:spTgt spid="170"/>
                                        </p:tgtEl>
                                        <p:attrNameLst>
                                          <p:attrName>style.visibility</p:attrName>
                                        </p:attrNameLst>
                                      </p:cBhvr>
                                      <p:to>
                                        <p:strVal val="hidden"/>
                                      </p:to>
                                    </p:set>
                                  </p:childTnLst>
                                </p:cTn>
                              </p:par>
                            </p:childTnLst>
                          </p:cTn>
                        </p:par>
                      </p:childTnLst>
                    </p:cTn>
                  </p:par>
                </p:childTnLst>
              </p:cTn>
              <p:nextCondLst>
                <p:cond evt="onClick" delay="0">
                  <p:tgtEl>
                    <p:spTgt spid="170"/>
                  </p:tgtEl>
                </p:cond>
              </p:nextCondLst>
            </p:seq>
            <p:seq concurrent="1" nextAc="seek">
              <p:cTn id="50" restart="whenNotActive" fill="hold" evtFilter="cancelBubble" nodeType="interactiveSeq">
                <p:stCondLst>
                  <p:cond evt="onClick" delay="0">
                    <p:tgtEl>
                      <p:spTgt spid="171"/>
                    </p:tgtEl>
                  </p:cond>
                </p:stCondLst>
                <p:endSync evt="end" delay="0">
                  <p:rtn val="all"/>
                </p:endSync>
                <p:childTnLst>
                  <p:par>
                    <p:cTn id="51" fill="hold">
                      <p:stCondLst>
                        <p:cond delay="0"/>
                      </p:stCondLst>
                      <p:childTnLst>
                        <p:par>
                          <p:cTn id="52" fill="hold">
                            <p:stCondLst>
                              <p:cond delay="0"/>
                            </p:stCondLst>
                            <p:childTnLst>
                              <p:par>
                                <p:cTn id="53" presetID="5" presetClass="exit" presetSubtype="10" fill="hold" grpId="0" nodeType="clickEffect">
                                  <p:stCondLst>
                                    <p:cond delay="0"/>
                                  </p:stCondLst>
                                  <p:childTnLst>
                                    <p:animEffect transition="out" filter="checkerboard(across)">
                                      <p:cBhvr>
                                        <p:cTn id="54" dur="500"/>
                                        <p:tgtEl>
                                          <p:spTgt spid="171"/>
                                        </p:tgtEl>
                                      </p:cBhvr>
                                    </p:animEffect>
                                    <p:set>
                                      <p:cBhvr>
                                        <p:cTn id="55" dur="1" fill="hold">
                                          <p:stCondLst>
                                            <p:cond delay="499"/>
                                          </p:stCondLst>
                                        </p:cTn>
                                        <p:tgtEl>
                                          <p:spTgt spid="171"/>
                                        </p:tgtEl>
                                        <p:attrNameLst>
                                          <p:attrName>style.visibility</p:attrName>
                                        </p:attrNameLst>
                                      </p:cBhvr>
                                      <p:to>
                                        <p:strVal val="hidden"/>
                                      </p:to>
                                    </p:set>
                                  </p:childTnLst>
                                </p:cTn>
                              </p:par>
                            </p:childTnLst>
                          </p:cTn>
                        </p:par>
                      </p:childTnLst>
                    </p:cTn>
                  </p:par>
                </p:childTnLst>
              </p:cTn>
              <p:nextCondLst>
                <p:cond evt="onClick" delay="0">
                  <p:tgtEl>
                    <p:spTgt spid="171"/>
                  </p:tgtEl>
                </p:cond>
              </p:nextCondLst>
            </p:seq>
            <p:seq concurrent="1" nextAc="seek">
              <p:cTn id="56" restart="whenNotActive" fill="hold" evtFilter="cancelBubble" nodeType="interactiveSeq">
                <p:stCondLst>
                  <p:cond evt="onClick" delay="0">
                    <p:tgtEl>
                      <p:spTgt spid="172"/>
                    </p:tgtEl>
                  </p:cond>
                </p:stCondLst>
                <p:endSync evt="end" delay="0">
                  <p:rtn val="all"/>
                </p:endSync>
                <p:childTnLst>
                  <p:par>
                    <p:cTn id="57" fill="hold">
                      <p:stCondLst>
                        <p:cond delay="0"/>
                      </p:stCondLst>
                      <p:childTnLst>
                        <p:par>
                          <p:cTn id="58" fill="hold">
                            <p:stCondLst>
                              <p:cond delay="0"/>
                            </p:stCondLst>
                            <p:childTnLst>
                              <p:par>
                                <p:cTn id="59" presetID="5" presetClass="exit" presetSubtype="10" fill="hold" grpId="0" nodeType="clickEffect">
                                  <p:stCondLst>
                                    <p:cond delay="0"/>
                                  </p:stCondLst>
                                  <p:childTnLst>
                                    <p:animEffect transition="out" filter="checkerboard(across)">
                                      <p:cBhvr>
                                        <p:cTn id="60" dur="500"/>
                                        <p:tgtEl>
                                          <p:spTgt spid="172"/>
                                        </p:tgtEl>
                                      </p:cBhvr>
                                    </p:animEffect>
                                    <p:set>
                                      <p:cBhvr>
                                        <p:cTn id="61" dur="1" fill="hold">
                                          <p:stCondLst>
                                            <p:cond delay="499"/>
                                          </p:stCondLst>
                                        </p:cTn>
                                        <p:tgtEl>
                                          <p:spTgt spid="172"/>
                                        </p:tgtEl>
                                        <p:attrNameLst>
                                          <p:attrName>style.visibility</p:attrName>
                                        </p:attrNameLst>
                                      </p:cBhvr>
                                      <p:to>
                                        <p:strVal val="hidden"/>
                                      </p:to>
                                    </p:set>
                                  </p:childTnLst>
                                </p:cTn>
                              </p:par>
                            </p:childTnLst>
                          </p:cTn>
                        </p:par>
                      </p:childTnLst>
                    </p:cTn>
                  </p:par>
                </p:childTnLst>
              </p:cTn>
              <p:nextCondLst>
                <p:cond evt="onClick" delay="0">
                  <p:tgtEl>
                    <p:spTgt spid="172"/>
                  </p:tgtEl>
                </p:cond>
              </p:nextCondLst>
            </p:seq>
            <p:seq concurrent="1" nextAc="seek">
              <p:cTn id="62" restart="whenNotActive" fill="hold" evtFilter="cancelBubble" nodeType="interactiveSeq">
                <p:stCondLst>
                  <p:cond evt="onClick" delay="0">
                    <p:tgtEl>
                      <p:spTgt spid="173"/>
                    </p:tgtEl>
                  </p:cond>
                </p:stCondLst>
                <p:endSync evt="end" delay="0">
                  <p:rtn val="all"/>
                </p:endSync>
                <p:childTnLst>
                  <p:par>
                    <p:cTn id="63" fill="hold">
                      <p:stCondLst>
                        <p:cond delay="0"/>
                      </p:stCondLst>
                      <p:childTnLst>
                        <p:par>
                          <p:cTn id="64" fill="hold">
                            <p:stCondLst>
                              <p:cond delay="0"/>
                            </p:stCondLst>
                            <p:childTnLst>
                              <p:par>
                                <p:cTn id="65" presetID="5" presetClass="exit" presetSubtype="10" fill="hold" grpId="0" nodeType="clickEffect">
                                  <p:stCondLst>
                                    <p:cond delay="0"/>
                                  </p:stCondLst>
                                  <p:childTnLst>
                                    <p:animEffect transition="out" filter="checkerboard(across)">
                                      <p:cBhvr>
                                        <p:cTn id="66" dur="500"/>
                                        <p:tgtEl>
                                          <p:spTgt spid="173"/>
                                        </p:tgtEl>
                                      </p:cBhvr>
                                    </p:animEffect>
                                    <p:set>
                                      <p:cBhvr>
                                        <p:cTn id="67" dur="1" fill="hold">
                                          <p:stCondLst>
                                            <p:cond delay="499"/>
                                          </p:stCondLst>
                                        </p:cTn>
                                        <p:tgtEl>
                                          <p:spTgt spid="173"/>
                                        </p:tgtEl>
                                        <p:attrNameLst>
                                          <p:attrName>style.visibility</p:attrName>
                                        </p:attrNameLst>
                                      </p:cBhvr>
                                      <p:to>
                                        <p:strVal val="hidden"/>
                                      </p:to>
                                    </p:set>
                                  </p:childTnLst>
                                </p:cTn>
                              </p:par>
                            </p:childTnLst>
                          </p:cTn>
                        </p:par>
                      </p:childTnLst>
                    </p:cTn>
                  </p:par>
                </p:childTnLst>
              </p:cTn>
              <p:nextCondLst>
                <p:cond evt="onClick" delay="0">
                  <p:tgtEl>
                    <p:spTgt spid="173"/>
                  </p:tgtEl>
                </p:cond>
              </p:nextCondLst>
            </p:seq>
            <p:seq concurrent="1" nextAc="seek">
              <p:cTn id="68" restart="whenNotActive" fill="hold" evtFilter="cancelBubble" nodeType="interactiveSeq">
                <p:stCondLst>
                  <p:cond evt="onClick" delay="0">
                    <p:tgtEl>
                      <p:spTgt spid="174"/>
                    </p:tgtEl>
                  </p:cond>
                </p:stCondLst>
                <p:endSync evt="end" delay="0">
                  <p:rtn val="all"/>
                </p:endSync>
                <p:childTnLst>
                  <p:par>
                    <p:cTn id="69" fill="hold">
                      <p:stCondLst>
                        <p:cond delay="0"/>
                      </p:stCondLst>
                      <p:childTnLst>
                        <p:par>
                          <p:cTn id="70" fill="hold">
                            <p:stCondLst>
                              <p:cond delay="0"/>
                            </p:stCondLst>
                            <p:childTnLst>
                              <p:par>
                                <p:cTn id="71" presetID="5" presetClass="exit" presetSubtype="10" fill="hold" grpId="0" nodeType="clickEffect">
                                  <p:stCondLst>
                                    <p:cond delay="0"/>
                                  </p:stCondLst>
                                  <p:childTnLst>
                                    <p:animEffect transition="out" filter="checkerboard(across)">
                                      <p:cBhvr>
                                        <p:cTn id="72" dur="500"/>
                                        <p:tgtEl>
                                          <p:spTgt spid="174"/>
                                        </p:tgtEl>
                                      </p:cBhvr>
                                    </p:animEffect>
                                    <p:set>
                                      <p:cBhvr>
                                        <p:cTn id="73" dur="1" fill="hold">
                                          <p:stCondLst>
                                            <p:cond delay="499"/>
                                          </p:stCondLst>
                                        </p:cTn>
                                        <p:tgtEl>
                                          <p:spTgt spid="174"/>
                                        </p:tgtEl>
                                        <p:attrNameLst>
                                          <p:attrName>style.visibility</p:attrName>
                                        </p:attrNameLst>
                                      </p:cBhvr>
                                      <p:to>
                                        <p:strVal val="hidden"/>
                                      </p:to>
                                    </p:set>
                                  </p:childTnLst>
                                </p:cTn>
                              </p:par>
                            </p:childTnLst>
                          </p:cTn>
                        </p:par>
                      </p:childTnLst>
                    </p:cTn>
                  </p:par>
                </p:childTnLst>
              </p:cTn>
              <p:nextCondLst>
                <p:cond evt="onClick" delay="0">
                  <p:tgtEl>
                    <p:spTgt spid="174"/>
                  </p:tgtEl>
                </p:cond>
              </p:nextCondLst>
            </p:seq>
            <p:seq concurrent="1" nextAc="seek">
              <p:cTn id="74" restart="whenNotActive" fill="hold" evtFilter="cancelBubble" nodeType="interactiveSeq">
                <p:stCondLst>
                  <p:cond evt="onClick" delay="0">
                    <p:tgtEl>
                      <p:spTgt spid="175"/>
                    </p:tgtEl>
                  </p:cond>
                </p:stCondLst>
                <p:endSync evt="end" delay="0">
                  <p:rtn val="all"/>
                </p:endSync>
                <p:childTnLst>
                  <p:par>
                    <p:cTn id="75" fill="hold">
                      <p:stCondLst>
                        <p:cond delay="0"/>
                      </p:stCondLst>
                      <p:childTnLst>
                        <p:par>
                          <p:cTn id="76" fill="hold">
                            <p:stCondLst>
                              <p:cond delay="0"/>
                            </p:stCondLst>
                            <p:childTnLst>
                              <p:par>
                                <p:cTn id="77" presetID="5" presetClass="exit" presetSubtype="10" fill="hold" grpId="0" nodeType="clickEffect">
                                  <p:stCondLst>
                                    <p:cond delay="0"/>
                                  </p:stCondLst>
                                  <p:childTnLst>
                                    <p:animEffect transition="out" filter="checkerboard(across)">
                                      <p:cBhvr>
                                        <p:cTn id="78" dur="500"/>
                                        <p:tgtEl>
                                          <p:spTgt spid="175"/>
                                        </p:tgtEl>
                                      </p:cBhvr>
                                    </p:animEffect>
                                    <p:set>
                                      <p:cBhvr>
                                        <p:cTn id="79" dur="1" fill="hold">
                                          <p:stCondLst>
                                            <p:cond delay="499"/>
                                          </p:stCondLst>
                                        </p:cTn>
                                        <p:tgtEl>
                                          <p:spTgt spid="175"/>
                                        </p:tgtEl>
                                        <p:attrNameLst>
                                          <p:attrName>style.visibility</p:attrName>
                                        </p:attrNameLst>
                                      </p:cBhvr>
                                      <p:to>
                                        <p:strVal val="hidden"/>
                                      </p:to>
                                    </p:set>
                                  </p:childTnLst>
                                </p:cTn>
                              </p:par>
                            </p:childTnLst>
                          </p:cTn>
                        </p:par>
                      </p:childTnLst>
                    </p:cTn>
                  </p:par>
                </p:childTnLst>
              </p:cTn>
              <p:nextCondLst>
                <p:cond evt="onClick" delay="0">
                  <p:tgtEl>
                    <p:spTgt spid="175"/>
                  </p:tgtEl>
                </p:cond>
              </p:nextCondLst>
            </p:seq>
            <p:seq concurrent="1" nextAc="seek">
              <p:cTn id="80" restart="whenNotActive" fill="hold" evtFilter="cancelBubble" nodeType="interactiveSeq">
                <p:stCondLst>
                  <p:cond evt="onClick" delay="0">
                    <p:tgtEl>
                      <p:spTgt spid="176"/>
                    </p:tgtEl>
                  </p:cond>
                </p:stCondLst>
                <p:endSync evt="end" delay="0">
                  <p:rtn val="all"/>
                </p:endSync>
                <p:childTnLst>
                  <p:par>
                    <p:cTn id="81" fill="hold">
                      <p:stCondLst>
                        <p:cond delay="0"/>
                      </p:stCondLst>
                      <p:childTnLst>
                        <p:par>
                          <p:cTn id="82" fill="hold">
                            <p:stCondLst>
                              <p:cond delay="0"/>
                            </p:stCondLst>
                            <p:childTnLst>
                              <p:par>
                                <p:cTn id="83" presetID="5" presetClass="exit" presetSubtype="10" fill="hold" grpId="0" nodeType="clickEffect">
                                  <p:stCondLst>
                                    <p:cond delay="0"/>
                                  </p:stCondLst>
                                  <p:childTnLst>
                                    <p:animEffect transition="out" filter="checkerboard(across)">
                                      <p:cBhvr>
                                        <p:cTn id="84" dur="500"/>
                                        <p:tgtEl>
                                          <p:spTgt spid="176"/>
                                        </p:tgtEl>
                                      </p:cBhvr>
                                    </p:animEffect>
                                    <p:set>
                                      <p:cBhvr>
                                        <p:cTn id="85" dur="1" fill="hold">
                                          <p:stCondLst>
                                            <p:cond delay="499"/>
                                          </p:stCondLst>
                                        </p:cTn>
                                        <p:tgtEl>
                                          <p:spTgt spid="176"/>
                                        </p:tgtEl>
                                        <p:attrNameLst>
                                          <p:attrName>style.visibility</p:attrName>
                                        </p:attrNameLst>
                                      </p:cBhvr>
                                      <p:to>
                                        <p:strVal val="hidden"/>
                                      </p:to>
                                    </p:set>
                                  </p:childTnLst>
                                </p:cTn>
                              </p:par>
                            </p:childTnLst>
                          </p:cTn>
                        </p:par>
                      </p:childTnLst>
                    </p:cTn>
                  </p:par>
                </p:childTnLst>
              </p:cTn>
              <p:nextCondLst>
                <p:cond evt="onClick" delay="0">
                  <p:tgtEl>
                    <p:spTgt spid="176"/>
                  </p:tgtEl>
                </p:cond>
              </p:nextCondLst>
            </p:seq>
            <p:seq concurrent="1" nextAc="seek">
              <p:cTn id="86" restart="whenNotActive" fill="hold" evtFilter="cancelBubble" nodeType="interactiveSeq">
                <p:stCondLst>
                  <p:cond evt="onClick" delay="0">
                    <p:tgtEl>
                      <p:spTgt spid="177"/>
                    </p:tgtEl>
                  </p:cond>
                </p:stCondLst>
                <p:endSync evt="end" delay="0">
                  <p:rtn val="all"/>
                </p:endSync>
                <p:childTnLst>
                  <p:par>
                    <p:cTn id="87" fill="hold">
                      <p:stCondLst>
                        <p:cond delay="0"/>
                      </p:stCondLst>
                      <p:childTnLst>
                        <p:par>
                          <p:cTn id="88" fill="hold">
                            <p:stCondLst>
                              <p:cond delay="0"/>
                            </p:stCondLst>
                            <p:childTnLst>
                              <p:par>
                                <p:cTn id="89" presetID="5" presetClass="exit" presetSubtype="10" fill="hold" grpId="0" nodeType="clickEffect">
                                  <p:stCondLst>
                                    <p:cond delay="0"/>
                                  </p:stCondLst>
                                  <p:childTnLst>
                                    <p:animEffect transition="out" filter="checkerboard(across)">
                                      <p:cBhvr>
                                        <p:cTn id="90" dur="500"/>
                                        <p:tgtEl>
                                          <p:spTgt spid="177"/>
                                        </p:tgtEl>
                                      </p:cBhvr>
                                    </p:animEffect>
                                    <p:set>
                                      <p:cBhvr>
                                        <p:cTn id="91" dur="1" fill="hold">
                                          <p:stCondLst>
                                            <p:cond delay="499"/>
                                          </p:stCondLst>
                                        </p:cTn>
                                        <p:tgtEl>
                                          <p:spTgt spid="177"/>
                                        </p:tgtEl>
                                        <p:attrNameLst>
                                          <p:attrName>style.visibility</p:attrName>
                                        </p:attrNameLst>
                                      </p:cBhvr>
                                      <p:to>
                                        <p:strVal val="hidden"/>
                                      </p:to>
                                    </p:set>
                                  </p:childTnLst>
                                </p:cTn>
                              </p:par>
                            </p:childTnLst>
                          </p:cTn>
                        </p:par>
                      </p:childTnLst>
                    </p:cTn>
                  </p:par>
                </p:childTnLst>
              </p:cTn>
              <p:nextCondLst>
                <p:cond evt="onClick" delay="0">
                  <p:tgtEl>
                    <p:spTgt spid="177"/>
                  </p:tgtEl>
                </p:cond>
              </p:nextCondLst>
            </p:seq>
            <p:seq concurrent="1" nextAc="seek">
              <p:cTn id="92" restart="whenNotActive" fill="hold" evtFilter="cancelBubble" nodeType="interactiveSeq">
                <p:stCondLst>
                  <p:cond evt="onClick" delay="0">
                    <p:tgtEl>
                      <p:spTgt spid="178"/>
                    </p:tgtEl>
                  </p:cond>
                </p:stCondLst>
                <p:endSync evt="end" delay="0">
                  <p:rtn val="all"/>
                </p:endSync>
                <p:childTnLst>
                  <p:par>
                    <p:cTn id="93" fill="hold">
                      <p:stCondLst>
                        <p:cond delay="0"/>
                      </p:stCondLst>
                      <p:childTnLst>
                        <p:par>
                          <p:cTn id="94" fill="hold">
                            <p:stCondLst>
                              <p:cond delay="0"/>
                            </p:stCondLst>
                            <p:childTnLst>
                              <p:par>
                                <p:cTn id="95" presetID="5" presetClass="exit" presetSubtype="10" fill="hold" grpId="0" nodeType="clickEffect">
                                  <p:stCondLst>
                                    <p:cond delay="0"/>
                                  </p:stCondLst>
                                  <p:childTnLst>
                                    <p:animEffect transition="out" filter="checkerboard(across)">
                                      <p:cBhvr>
                                        <p:cTn id="96" dur="500"/>
                                        <p:tgtEl>
                                          <p:spTgt spid="178"/>
                                        </p:tgtEl>
                                      </p:cBhvr>
                                    </p:animEffect>
                                    <p:set>
                                      <p:cBhvr>
                                        <p:cTn id="97" dur="1" fill="hold">
                                          <p:stCondLst>
                                            <p:cond delay="499"/>
                                          </p:stCondLst>
                                        </p:cTn>
                                        <p:tgtEl>
                                          <p:spTgt spid="178"/>
                                        </p:tgtEl>
                                        <p:attrNameLst>
                                          <p:attrName>style.visibility</p:attrName>
                                        </p:attrNameLst>
                                      </p:cBhvr>
                                      <p:to>
                                        <p:strVal val="hidden"/>
                                      </p:to>
                                    </p:set>
                                  </p:childTnLst>
                                </p:cTn>
                              </p:par>
                            </p:childTnLst>
                          </p:cTn>
                        </p:par>
                      </p:childTnLst>
                    </p:cTn>
                  </p:par>
                </p:childTnLst>
              </p:cTn>
              <p:nextCondLst>
                <p:cond evt="onClick" delay="0">
                  <p:tgtEl>
                    <p:spTgt spid="178"/>
                  </p:tgtEl>
                </p:cond>
              </p:nextCondLst>
            </p:seq>
            <p:seq concurrent="1" nextAc="seek">
              <p:cTn id="98" restart="whenNotActive" fill="hold" evtFilter="cancelBubble" nodeType="interactiveSeq">
                <p:stCondLst>
                  <p:cond evt="onClick" delay="0">
                    <p:tgtEl>
                      <p:spTgt spid="179"/>
                    </p:tgtEl>
                  </p:cond>
                </p:stCondLst>
                <p:endSync evt="end" delay="0">
                  <p:rtn val="all"/>
                </p:endSync>
                <p:childTnLst>
                  <p:par>
                    <p:cTn id="99" fill="hold">
                      <p:stCondLst>
                        <p:cond delay="0"/>
                      </p:stCondLst>
                      <p:childTnLst>
                        <p:par>
                          <p:cTn id="100" fill="hold">
                            <p:stCondLst>
                              <p:cond delay="0"/>
                            </p:stCondLst>
                            <p:childTnLst>
                              <p:par>
                                <p:cTn id="101" presetID="5" presetClass="exit" presetSubtype="10" fill="hold" grpId="0" nodeType="clickEffect">
                                  <p:stCondLst>
                                    <p:cond delay="0"/>
                                  </p:stCondLst>
                                  <p:childTnLst>
                                    <p:animEffect transition="out" filter="checkerboard(across)">
                                      <p:cBhvr>
                                        <p:cTn id="102" dur="500"/>
                                        <p:tgtEl>
                                          <p:spTgt spid="179"/>
                                        </p:tgtEl>
                                      </p:cBhvr>
                                    </p:animEffect>
                                    <p:set>
                                      <p:cBhvr>
                                        <p:cTn id="103" dur="1" fill="hold">
                                          <p:stCondLst>
                                            <p:cond delay="499"/>
                                          </p:stCondLst>
                                        </p:cTn>
                                        <p:tgtEl>
                                          <p:spTgt spid="179"/>
                                        </p:tgtEl>
                                        <p:attrNameLst>
                                          <p:attrName>style.visibility</p:attrName>
                                        </p:attrNameLst>
                                      </p:cBhvr>
                                      <p:to>
                                        <p:strVal val="hidden"/>
                                      </p:to>
                                    </p:set>
                                  </p:childTnLst>
                                </p:cTn>
                              </p:par>
                            </p:childTnLst>
                          </p:cTn>
                        </p:par>
                      </p:childTnLst>
                    </p:cTn>
                  </p:par>
                </p:childTnLst>
              </p:cTn>
              <p:nextCondLst>
                <p:cond evt="onClick" delay="0">
                  <p:tgtEl>
                    <p:spTgt spid="179"/>
                  </p:tgtEl>
                </p:cond>
              </p:nextCondLst>
            </p:seq>
            <p:seq concurrent="1" nextAc="seek">
              <p:cTn id="104" restart="whenNotActive" fill="hold" evtFilter="cancelBubble" nodeType="interactiveSeq">
                <p:stCondLst>
                  <p:cond evt="onClick" delay="0">
                    <p:tgtEl>
                      <p:spTgt spid="180"/>
                    </p:tgtEl>
                  </p:cond>
                </p:stCondLst>
                <p:endSync evt="end" delay="0">
                  <p:rtn val="all"/>
                </p:endSync>
                <p:childTnLst>
                  <p:par>
                    <p:cTn id="105" fill="hold">
                      <p:stCondLst>
                        <p:cond delay="0"/>
                      </p:stCondLst>
                      <p:childTnLst>
                        <p:par>
                          <p:cTn id="106" fill="hold">
                            <p:stCondLst>
                              <p:cond delay="0"/>
                            </p:stCondLst>
                            <p:childTnLst>
                              <p:par>
                                <p:cTn id="107" presetID="5" presetClass="exit" presetSubtype="10" fill="hold" grpId="0" nodeType="clickEffect">
                                  <p:stCondLst>
                                    <p:cond delay="0"/>
                                  </p:stCondLst>
                                  <p:childTnLst>
                                    <p:animEffect transition="out" filter="checkerboard(across)">
                                      <p:cBhvr>
                                        <p:cTn id="108" dur="500"/>
                                        <p:tgtEl>
                                          <p:spTgt spid="180"/>
                                        </p:tgtEl>
                                      </p:cBhvr>
                                    </p:animEffect>
                                    <p:set>
                                      <p:cBhvr>
                                        <p:cTn id="109" dur="1" fill="hold">
                                          <p:stCondLst>
                                            <p:cond delay="499"/>
                                          </p:stCondLst>
                                        </p:cTn>
                                        <p:tgtEl>
                                          <p:spTgt spid="180"/>
                                        </p:tgtEl>
                                        <p:attrNameLst>
                                          <p:attrName>style.visibility</p:attrName>
                                        </p:attrNameLst>
                                      </p:cBhvr>
                                      <p:to>
                                        <p:strVal val="hidden"/>
                                      </p:to>
                                    </p:set>
                                  </p:childTnLst>
                                </p:cTn>
                              </p:par>
                            </p:childTnLst>
                          </p:cTn>
                        </p:par>
                      </p:childTnLst>
                    </p:cTn>
                  </p:par>
                </p:childTnLst>
              </p:cTn>
              <p:nextCondLst>
                <p:cond evt="onClick" delay="0">
                  <p:tgtEl>
                    <p:spTgt spid="180"/>
                  </p:tgtEl>
                </p:cond>
              </p:nextCondLst>
            </p:seq>
            <p:seq concurrent="1" nextAc="seek">
              <p:cTn id="110" restart="whenNotActive" fill="hold" evtFilter="cancelBubble" nodeType="interactiveSeq">
                <p:stCondLst>
                  <p:cond evt="onClick" delay="0">
                    <p:tgtEl>
                      <p:spTgt spid="181"/>
                    </p:tgtEl>
                  </p:cond>
                </p:stCondLst>
                <p:endSync evt="end" delay="0">
                  <p:rtn val="all"/>
                </p:endSync>
                <p:childTnLst>
                  <p:par>
                    <p:cTn id="111" fill="hold">
                      <p:stCondLst>
                        <p:cond delay="0"/>
                      </p:stCondLst>
                      <p:childTnLst>
                        <p:par>
                          <p:cTn id="112" fill="hold">
                            <p:stCondLst>
                              <p:cond delay="0"/>
                            </p:stCondLst>
                            <p:childTnLst>
                              <p:par>
                                <p:cTn id="113" presetID="5" presetClass="exit" presetSubtype="10" fill="hold" grpId="0" nodeType="clickEffect">
                                  <p:stCondLst>
                                    <p:cond delay="0"/>
                                  </p:stCondLst>
                                  <p:childTnLst>
                                    <p:animEffect transition="out" filter="checkerboard(across)">
                                      <p:cBhvr>
                                        <p:cTn id="114" dur="500"/>
                                        <p:tgtEl>
                                          <p:spTgt spid="181"/>
                                        </p:tgtEl>
                                      </p:cBhvr>
                                    </p:animEffect>
                                    <p:set>
                                      <p:cBhvr>
                                        <p:cTn id="115" dur="1" fill="hold">
                                          <p:stCondLst>
                                            <p:cond delay="499"/>
                                          </p:stCondLst>
                                        </p:cTn>
                                        <p:tgtEl>
                                          <p:spTgt spid="181"/>
                                        </p:tgtEl>
                                        <p:attrNameLst>
                                          <p:attrName>style.visibility</p:attrName>
                                        </p:attrNameLst>
                                      </p:cBhvr>
                                      <p:to>
                                        <p:strVal val="hidden"/>
                                      </p:to>
                                    </p:set>
                                  </p:childTnLst>
                                </p:cTn>
                              </p:par>
                            </p:childTnLst>
                          </p:cTn>
                        </p:par>
                      </p:childTnLst>
                    </p:cTn>
                  </p:par>
                </p:childTnLst>
              </p:cTn>
              <p:nextCondLst>
                <p:cond evt="onClick" delay="0">
                  <p:tgtEl>
                    <p:spTgt spid="181"/>
                  </p:tgtEl>
                </p:cond>
              </p:nextCondLst>
            </p:seq>
            <p:seq concurrent="1" nextAc="seek">
              <p:cTn id="116" restart="whenNotActive" fill="hold" evtFilter="cancelBubble" nodeType="interactiveSeq">
                <p:stCondLst>
                  <p:cond evt="onClick" delay="0">
                    <p:tgtEl>
                      <p:spTgt spid="182"/>
                    </p:tgtEl>
                  </p:cond>
                </p:stCondLst>
                <p:endSync evt="end" delay="0">
                  <p:rtn val="all"/>
                </p:endSync>
                <p:childTnLst>
                  <p:par>
                    <p:cTn id="117" fill="hold">
                      <p:stCondLst>
                        <p:cond delay="0"/>
                      </p:stCondLst>
                      <p:childTnLst>
                        <p:par>
                          <p:cTn id="118" fill="hold">
                            <p:stCondLst>
                              <p:cond delay="0"/>
                            </p:stCondLst>
                            <p:childTnLst>
                              <p:par>
                                <p:cTn id="119" presetID="5" presetClass="exit" presetSubtype="10" fill="hold" grpId="0" nodeType="clickEffect">
                                  <p:stCondLst>
                                    <p:cond delay="0"/>
                                  </p:stCondLst>
                                  <p:childTnLst>
                                    <p:animEffect transition="out" filter="checkerboard(across)">
                                      <p:cBhvr>
                                        <p:cTn id="120" dur="500"/>
                                        <p:tgtEl>
                                          <p:spTgt spid="182"/>
                                        </p:tgtEl>
                                      </p:cBhvr>
                                    </p:animEffect>
                                    <p:set>
                                      <p:cBhvr>
                                        <p:cTn id="121" dur="1" fill="hold">
                                          <p:stCondLst>
                                            <p:cond delay="499"/>
                                          </p:stCondLst>
                                        </p:cTn>
                                        <p:tgtEl>
                                          <p:spTgt spid="182"/>
                                        </p:tgtEl>
                                        <p:attrNameLst>
                                          <p:attrName>style.visibility</p:attrName>
                                        </p:attrNameLst>
                                      </p:cBhvr>
                                      <p:to>
                                        <p:strVal val="hidden"/>
                                      </p:to>
                                    </p:set>
                                  </p:childTnLst>
                                </p:cTn>
                              </p:par>
                            </p:childTnLst>
                          </p:cTn>
                        </p:par>
                      </p:childTnLst>
                    </p:cTn>
                  </p:par>
                </p:childTnLst>
              </p:cTn>
              <p:nextCondLst>
                <p:cond evt="onClick" delay="0">
                  <p:tgtEl>
                    <p:spTgt spid="182"/>
                  </p:tgtEl>
                </p:cond>
              </p:nextCondLst>
            </p:seq>
          </p:childTnLst>
        </p:cTn>
      </p:par>
    </p:tnLst>
    <p:bldLst>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 name="Рисунок 197"/>
          <p:cNvPicPr/>
          <p:nvPr/>
        </p:nvPicPr>
        <p:blipFill>
          <a:blip r:embed="rId3"/>
          <a:stretch/>
        </p:blipFill>
        <p:spPr>
          <a:xfrm>
            <a:off x="0" y="0"/>
            <a:ext cx="10077840" cy="5667480"/>
          </a:xfrm>
          <a:prstGeom prst="rect">
            <a:avLst/>
          </a:prstGeom>
          <a:ln>
            <a:noFill/>
          </a:ln>
        </p:spPr>
      </p:pic>
      <p:sp>
        <p:nvSpPr>
          <p:cNvPr id="309" name="CustomShape 1"/>
          <p:cNvSpPr/>
          <p:nvPr/>
        </p:nvSpPr>
        <p:spPr>
          <a:xfrm>
            <a:off x="348840" y="218160"/>
            <a:ext cx="5226840" cy="40824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400" b="0" strike="noStrike" spc="-1" dirty="0">
                <a:solidFill>
                  <a:srgbClr val="000000"/>
                </a:solidFill>
                <a:latin typeface="Arial"/>
                <a:ea typeface="DejaVu Sans"/>
              </a:rPr>
              <a:t> </a:t>
            </a:r>
            <a:r>
              <a:rPr lang="ru-RU" sz="2800" b="0" strike="noStrike" spc="-1" dirty="0">
                <a:solidFill>
                  <a:srgbClr val="1F497D"/>
                </a:solidFill>
                <a:latin typeface="Arial"/>
                <a:ea typeface="DejaVu Sans"/>
              </a:rPr>
              <a:t>Для чего дятел “барабанит”?</a:t>
            </a:r>
            <a:r>
              <a:t/>
            </a:r>
            <a:br/>
            <a:endParaRPr lang="ru-RU" sz="2800" b="0" strike="noStrike" spc="-1" dirty="0">
              <a:latin typeface="Arial"/>
            </a:endParaRPr>
          </a:p>
          <a:p>
            <a:pPr algn="ctr">
              <a:lnSpc>
                <a:spcPct val="100000"/>
              </a:lnSpc>
            </a:pPr>
            <a:endParaRPr lang="ru-RU" sz="2800" b="0" strike="noStrike" spc="-1" dirty="0">
              <a:latin typeface="Arial"/>
            </a:endParaRPr>
          </a:p>
          <a:p>
            <a:pPr algn="ctr">
              <a:lnSpc>
                <a:spcPct val="100000"/>
              </a:lnSpc>
            </a:pPr>
            <a:endParaRPr lang="ru-RU" sz="2800" b="0" strike="noStrike" spc="-1" dirty="0">
              <a:latin typeface="Arial"/>
            </a:endParaRPr>
          </a:p>
          <a:p>
            <a:pPr>
              <a:lnSpc>
                <a:spcPct val="100000"/>
              </a:lnSpc>
            </a:pPr>
            <a:r>
              <a:rPr lang="ru-RU" sz="1800" b="0" strike="noStrike" spc="-1" dirty="0">
                <a:solidFill>
                  <a:srgbClr val="1F497D"/>
                </a:solidFill>
                <a:latin typeface="Arial"/>
                <a:ea typeface="DejaVu Sans"/>
              </a:rPr>
              <a:t>а)</a:t>
            </a:r>
            <a:r>
              <a:rPr lang="ru-RU" sz="2800" b="0" strike="noStrike" spc="-1" dirty="0">
                <a:solidFill>
                  <a:srgbClr val="1F497D"/>
                </a:solidFill>
                <a:latin typeface="Arial"/>
                <a:ea typeface="DejaVu Sans"/>
              </a:rPr>
              <a:t> сообщает, что это его   территория;</a:t>
            </a:r>
            <a:endParaRPr lang="ru-RU" sz="2800" b="0" strike="noStrike" spc="-1" dirty="0">
              <a:latin typeface="Arial"/>
            </a:endParaRPr>
          </a:p>
          <a:p>
            <a:pPr>
              <a:lnSpc>
                <a:spcPct val="100000"/>
              </a:lnSpc>
            </a:pPr>
            <a:r>
              <a:rPr lang="ru-RU" sz="1800" b="0" strike="noStrike" spc="-1" dirty="0">
                <a:solidFill>
                  <a:srgbClr val="1F497D"/>
                </a:solidFill>
                <a:latin typeface="Arial"/>
                <a:ea typeface="DejaVu Sans"/>
              </a:rPr>
              <a:t>б)</a:t>
            </a:r>
            <a:r>
              <a:rPr lang="ru-RU" sz="2800" b="0" strike="noStrike" spc="-1" dirty="0">
                <a:solidFill>
                  <a:srgbClr val="1F497D"/>
                </a:solidFill>
                <a:latin typeface="Arial"/>
                <a:ea typeface="DejaVu Sans"/>
              </a:rPr>
              <a:t>музыкой увлекается.</a:t>
            </a:r>
            <a:r>
              <a:t/>
            </a:r>
            <a:br/>
            <a:r>
              <a:t/>
            </a:r>
            <a:br/>
            <a:endParaRPr lang="ru-RU" sz="2800" b="0" strike="noStrike" spc="-1" dirty="0">
              <a:latin typeface="Arial"/>
            </a:endParaRPr>
          </a:p>
        </p:txBody>
      </p:sp>
      <p:sp>
        <p:nvSpPr>
          <p:cNvPr id="310" name="CustomShape 2"/>
          <p:cNvSpPr/>
          <p:nvPr/>
        </p:nvSpPr>
        <p:spPr>
          <a:xfrm>
            <a:off x="3384000" y="4835539"/>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pic>
        <p:nvPicPr>
          <p:cNvPr id="311" name="Рисунок 200"/>
          <p:cNvPicPr/>
          <p:nvPr/>
        </p:nvPicPr>
        <p:blipFill>
          <a:blip r:embed="rId4"/>
          <a:stretch/>
        </p:blipFill>
        <p:spPr>
          <a:xfrm>
            <a:off x="5519886" y="477821"/>
            <a:ext cx="4163896" cy="4054787"/>
          </a:xfrm>
          <a:prstGeom prst="rect">
            <a:avLst/>
          </a:prstGeom>
          <a:ln>
            <a:noFill/>
          </a:ln>
        </p:spPr>
      </p:pic>
      <p:pic>
        <p:nvPicPr>
          <p:cNvPr id="6" name="stuk-dyatla-35677.mp3">
            <a:hlinkClick r:id="" action="ppaction://media"/>
          </p:cNvPr>
          <p:cNvPicPr>
            <a:picLocks noRot="1" noChangeAspect="1"/>
          </p:cNvPicPr>
          <p:nvPr>
            <a:audioFile r:link="rId1"/>
          </p:nvPr>
        </p:nvPicPr>
        <p:blipFill>
          <a:blip r:embed="rId5"/>
          <a:stretch>
            <a:fillRect/>
          </a:stretch>
        </p:blipFill>
        <p:spPr>
          <a:xfrm>
            <a:off x="1039784" y="1263639"/>
            <a:ext cx="785818" cy="785818"/>
          </a:xfrm>
          <a:prstGeom prst="rect">
            <a:avLst/>
          </a:prstGeom>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2117"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 name="Рисунок 201"/>
          <p:cNvPicPr/>
          <p:nvPr/>
        </p:nvPicPr>
        <p:blipFill>
          <a:blip r:embed="rId2"/>
          <a:stretch/>
        </p:blipFill>
        <p:spPr>
          <a:xfrm>
            <a:off x="0" y="-17640"/>
            <a:ext cx="10077840" cy="5667480"/>
          </a:xfrm>
          <a:prstGeom prst="rect">
            <a:avLst/>
          </a:prstGeom>
          <a:ln>
            <a:noFill/>
          </a:ln>
        </p:spPr>
      </p:pic>
      <p:sp>
        <p:nvSpPr>
          <p:cNvPr id="313" name="CustomShape 1"/>
          <p:cNvSpPr/>
          <p:nvPr/>
        </p:nvSpPr>
        <p:spPr>
          <a:xfrm>
            <a:off x="576000" y="2368800"/>
            <a:ext cx="9069480" cy="5479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t/>
            </a:r>
            <a:br/>
            <a:endParaRPr lang="ru-RU" sz="1800" b="0" strike="noStrike" spc="-1">
              <a:latin typeface="Arial"/>
            </a:endParaRPr>
          </a:p>
        </p:txBody>
      </p:sp>
      <p:sp>
        <p:nvSpPr>
          <p:cNvPr id="314" name="CustomShape 2"/>
          <p:cNvSpPr/>
          <p:nvPr/>
        </p:nvSpPr>
        <p:spPr>
          <a:xfrm>
            <a:off x="891720" y="530640"/>
            <a:ext cx="4677840" cy="4053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2000" b="0" strike="noStrike" spc="-1">
                <a:solidFill>
                  <a:srgbClr val="000000"/>
                </a:solidFill>
                <a:latin typeface="Arial"/>
                <a:ea typeface="DejaVu Sans"/>
              </a:rPr>
              <a:t>	</a:t>
            </a:r>
            <a:r>
              <a:rPr lang="ru-RU" sz="2000" b="0" strike="noStrike" spc="-1">
                <a:solidFill>
                  <a:srgbClr val="1F497D"/>
                </a:solidFill>
                <a:latin typeface="Arial"/>
                <a:ea typeface="DejaVu Sans"/>
              </a:rPr>
              <a:t>Не стучит по стволу, добывая корм, а именно барабанит. Рано весной, с вершин сухих деревьев раздаётся раскатистая барабанная дробь. Это пёстрый дятел наигрывает на сухом сучке. Сообщая соперникам на близлежащих территориях, что это его территория, это он здесь хозяин. Этот сигнал служит приглашением и для самки: « Пожалуйста, прилетай, здесь будет наш дом, здесь мы  выведем наших птенцов».</a:t>
            </a:r>
            <a:endParaRPr lang="ru-RU" sz="2000" b="0" strike="noStrike" spc="-1">
              <a:latin typeface="Arial"/>
            </a:endParaRPr>
          </a:p>
        </p:txBody>
      </p:sp>
      <p:pic>
        <p:nvPicPr>
          <p:cNvPr id="315" name="Рисунок 205"/>
          <p:cNvPicPr/>
          <p:nvPr/>
        </p:nvPicPr>
        <p:blipFill>
          <a:blip r:embed="rId3" cstate="print"/>
          <a:stretch/>
        </p:blipFill>
        <p:spPr>
          <a:xfrm>
            <a:off x="6281280" y="1206360"/>
            <a:ext cx="3236760" cy="3660840"/>
          </a:xfrm>
          <a:prstGeom prst="rect">
            <a:avLst/>
          </a:prstGeom>
          <a:ln>
            <a:noFill/>
          </a:ln>
        </p:spPr>
      </p:pic>
      <p:sp>
        <p:nvSpPr>
          <p:cNvPr id="316" name="CustomShape 3">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 name="Рисунок 206"/>
          <p:cNvPicPr/>
          <p:nvPr/>
        </p:nvPicPr>
        <p:blipFill>
          <a:blip r:embed="rId2"/>
          <a:stretch/>
        </p:blipFill>
        <p:spPr>
          <a:xfrm>
            <a:off x="0" y="0"/>
            <a:ext cx="10077840" cy="5667480"/>
          </a:xfrm>
          <a:prstGeom prst="rect">
            <a:avLst/>
          </a:prstGeom>
          <a:ln>
            <a:noFill/>
          </a:ln>
        </p:spPr>
      </p:pic>
      <p:sp>
        <p:nvSpPr>
          <p:cNvPr id="318" name="CustomShape 1"/>
          <p:cNvSpPr/>
          <p:nvPr/>
        </p:nvSpPr>
        <p:spPr>
          <a:xfrm>
            <a:off x="360000" y="-189000"/>
            <a:ext cx="9069480" cy="56055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3600" b="0" strike="noStrike" spc="-1">
                <a:solidFill>
                  <a:srgbClr val="1F497D"/>
                </a:solidFill>
                <a:latin typeface="Arial"/>
                <a:ea typeface="DejaVu Sans"/>
              </a:rPr>
              <a:t>Как называется птица </a:t>
            </a:r>
            <a:endParaRPr lang="ru-RU" sz="3600" b="0" strike="noStrike" spc="-1">
              <a:latin typeface="Arial"/>
            </a:endParaRPr>
          </a:p>
          <a:p>
            <a:pPr algn="ctr">
              <a:lnSpc>
                <a:spcPct val="100000"/>
              </a:lnSpc>
            </a:pPr>
            <a:r>
              <a:rPr lang="ru-RU" sz="3600" b="0" strike="noStrike" spc="-1">
                <a:solidFill>
                  <a:srgbClr val="1F497D"/>
                </a:solidFill>
                <a:latin typeface="Arial"/>
                <a:ea typeface="DejaVu Sans"/>
              </a:rPr>
              <a:t>с мешком под клювом?</a:t>
            </a:r>
            <a:r>
              <a:rPr lang="ru-RU" sz="4800" b="0" strike="noStrike" spc="-1">
                <a:solidFill>
                  <a:srgbClr val="1F497D"/>
                </a:solidFill>
                <a:latin typeface="Arial"/>
                <a:ea typeface="DejaVu Sans"/>
              </a:rPr>
              <a:t> </a:t>
            </a:r>
            <a:r>
              <a:t/>
            </a:r>
            <a:br/>
            <a:r>
              <a:t/>
            </a:r>
            <a:br/>
            <a:r>
              <a:t/>
            </a:r>
            <a:br/>
            <a:r>
              <a:t/>
            </a:r>
            <a:br/>
            <a:endParaRPr lang="ru-RU" sz="4800" b="0" strike="noStrike" spc="-1">
              <a:latin typeface="Arial"/>
            </a:endParaRPr>
          </a:p>
          <a:p>
            <a:pPr algn="ctr">
              <a:lnSpc>
                <a:spcPct val="100000"/>
              </a:lnSpc>
            </a:pPr>
            <a:endParaRPr lang="ru-RU" sz="4800" b="0" strike="noStrike" spc="-1">
              <a:latin typeface="Arial"/>
            </a:endParaRPr>
          </a:p>
          <a:p>
            <a:pPr algn="ctr">
              <a:lnSpc>
                <a:spcPct val="100000"/>
              </a:lnSpc>
            </a:pPr>
            <a:endParaRPr lang="ru-RU" sz="4800" b="0" strike="noStrike" spc="-1">
              <a:latin typeface="Arial"/>
            </a:endParaRPr>
          </a:p>
          <a:p>
            <a:pPr algn="ctr">
              <a:lnSpc>
                <a:spcPct val="100000"/>
              </a:lnSpc>
            </a:pPr>
            <a:r>
              <a:rPr lang="ru-RU" sz="2800" b="0" strike="noStrike" spc="-1">
                <a:solidFill>
                  <a:srgbClr val="1F497D"/>
                </a:solidFill>
                <a:latin typeface="Arial"/>
                <a:ea typeface="DejaVu Sans"/>
              </a:rPr>
              <a:t>фламинго,                 тукан,                    пеликан. </a:t>
            </a:r>
            <a:r>
              <a:t/>
            </a:r>
            <a:br/>
            <a:endParaRPr lang="ru-RU" sz="2800" b="0" strike="noStrike" spc="-1">
              <a:latin typeface="Arial"/>
            </a:endParaRPr>
          </a:p>
        </p:txBody>
      </p:sp>
      <p:pic>
        <p:nvPicPr>
          <p:cNvPr id="319" name="Рисунок 208"/>
          <p:cNvPicPr/>
          <p:nvPr/>
        </p:nvPicPr>
        <p:blipFill>
          <a:blip r:embed="rId3"/>
          <a:stretch/>
        </p:blipFill>
        <p:spPr>
          <a:xfrm>
            <a:off x="444240" y="1391760"/>
            <a:ext cx="2589840" cy="2589840"/>
          </a:xfrm>
          <a:prstGeom prst="rect">
            <a:avLst/>
          </a:prstGeom>
          <a:ln>
            <a:noFill/>
          </a:ln>
        </p:spPr>
      </p:pic>
      <p:pic>
        <p:nvPicPr>
          <p:cNvPr id="320" name="Рисунок 209"/>
          <p:cNvPicPr/>
          <p:nvPr/>
        </p:nvPicPr>
        <p:blipFill>
          <a:blip r:embed="rId4" cstate="print"/>
          <a:stretch/>
        </p:blipFill>
        <p:spPr>
          <a:xfrm>
            <a:off x="6858360" y="1386360"/>
            <a:ext cx="2561040" cy="2593440"/>
          </a:xfrm>
          <a:prstGeom prst="rect">
            <a:avLst/>
          </a:prstGeom>
          <a:ln>
            <a:noFill/>
          </a:ln>
        </p:spPr>
      </p:pic>
      <p:pic>
        <p:nvPicPr>
          <p:cNvPr id="321" name="Рисунок 210"/>
          <p:cNvPicPr/>
          <p:nvPr/>
        </p:nvPicPr>
        <p:blipFill>
          <a:blip r:embed="rId5" cstate="print"/>
          <a:stretch/>
        </p:blipFill>
        <p:spPr>
          <a:xfrm>
            <a:off x="3637800" y="1391760"/>
            <a:ext cx="2717280" cy="2589840"/>
          </a:xfrm>
          <a:prstGeom prst="rect">
            <a:avLst/>
          </a:prstGeom>
          <a:ln>
            <a:noFill/>
          </a:ln>
        </p:spPr>
      </p:pic>
      <p:sp>
        <p:nvSpPr>
          <p:cNvPr id="322" name="CustomShape 2"/>
          <p:cNvSpPr/>
          <p:nvPr/>
        </p:nvSpPr>
        <p:spPr>
          <a:xfrm>
            <a:off x="3384000" y="5040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 name="Рисунок 212"/>
          <p:cNvPicPr/>
          <p:nvPr/>
        </p:nvPicPr>
        <p:blipFill>
          <a:blip r:embed="rId2"/>
          <a:stretch/>
        </p:blipFill>
        <p:spPr>
          <a:xfrm>
            <a:off x="0" y="-17640"/>
            <a:ext cx="10077840" cy="5667480"/>
          </a:xfrm>
          <a:prstGeom prst="rect">
            <a:avLst/>
          </a:prstGeom>
          <a:ln>
            <a:noFill/>
          </a:ln>
        </p:spPr>
      </p:pic>
      <p:sp>
        <p:nvSpPr>
          <p:cNvPr id="324" name="CustomShape 1"/>
          <p:cNvSpPr/>
          <p:nvPr/>
        </p:nvSpPr>
        <p:spPr>
          <a:xfrm>
            <a:off x="576000" y="2368800"/>
            <a:ext cx="9069480" cy="5479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t/>
            </a:r>
            <a:br/>
            <a:endParaRPr lang="ru-RU" sz="1800" b="0" strike="noStrike" spc="-1">
              <a:latin typeface="Arial"/>
            </a:endParaRPr>
          </a:p>
        </p:txBody>
      </p:sp>
      <p:sp>
        <p:nvSpPr>
          <p:cNvPr id="325" name="CustomShape 2"/>
          <p:cNvSpPr/>
          <p:nvPr/>
        </p:nvSpPr>
        <p:spPr>
          <a:xfrm>
            <a:off x="388800" y="246960"/>
            <a:ext cx="9257040" cy="1186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1800" b="0" strike="noStrike" spc="-1">
                <a:solidFill>
                  <a:srgbClr val="1F497D"/>
                </a:solidFill>
                <a:latin typeface="Arial"/>
                <a:ea typeface="DejaVu Sans"/>
              </a:rPr>
              <a:t>	Пеликан - крупная водоплавающая птица с длинным клювом и мешком под ним. Пеликаны - водоплавающии птицы с относительно длинной шеей, огромным клювом и большим растягивающимся мешком под нижней челюстью;  питаются рыбой, хорошо плавают, но не ныряют.</a:t>
            </a:r>
            <a:endParaRPr lang="ru-RU" sz="1800" b="0" strike="noStrike" spc="-1">
              <a:latin typeface="Arial"/>
            </a:endParaRPr>
          </a:p>
        </p:txBody>
      </p:sp>
      <p:pic>
        <p:nvPicPr>
          <p:cNvPr id="326" name="Рисунок 216"/>
          <p:cNvPicPr/>
          <p:nvPr/>
        </p:nvPicPr>
        <p:blipFill>
          <a:blip r:embed="rId3"/>
          <a:stretch/>
        </p:blipFill>
        <p:spPr>
          <a:xfrm>
            <a:off x="2587320" y="1548360"/>
            <a:ext cx="5377320" cy="3863160"/>
          </a:xfrm>
          <a:prstGeom prst="rect">
            <a:avLst/>
          </a:prstGeom>
          <a:ln>
            <a:noFill/>
          </a:ln>
        </p:spPr>
      </p:pic>
      <p:sp>
        <p:nvSpPr>
          <p:cNvPr id="327" name="CustomShape 3">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 name="Рисунок 217"/>
          <p:cNvPicPr/>
          <p:nvPr/>
        </p:nvPicPr>
        <p:blipFill>
          <a:blip r:embed="rId2"/>
          <a:stretch/>
        </p:blipFill>
        <p:spPr>
          <a:xfrm>
            <a:off x="0" y="0"/>
            <a:ext cx="10077840" cy="5667480"/>
          </a:xfrm>
          <a:prstGeom prst="rect">
            <a:avLst/>
          </a:prstGeom>
          <a:ln>
            <a:noFill/>
          </a:ln>
        </p:spPr>
      </p:pic>
      <p:sp>
        <p:nvSpPr>
          <p:cNvPr id="329" name="CustomShape 1"/>
          <p:cNvSpPr/>
          <p:nvPr/>
        </p:nvSpPr>
        <p:spPr>
          <a:xfrm>
            <a:off x="398880" y="206280"/>
            <a:ext cx="9462960" cy="530208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400" b="0" strike="noStrike" spc="-1">
                <a:solidFill>
                  <a:srgbClr val="1F497D"/>
                </a:solidFill>
                <a:latin typeface="Arial"/>
                <a:ea typeface="DejaVu Sans"/>
              </a:rPr>
              <a:t>У кого уши на ногах?</a:t>
            </a:r>
            <a:endParaRPr lang="ru-RU" sz="4400" b="0" strike="noStrike" spc="-1">
              <a:latin typeface="Arial"/>
            </a:endParaRPr>
          </a:p>
          <a:p>
            <a:pPr algn="ctr">
              <a:lnSpc>
                <a:spcPct val="100000"/>
              </a:lnSpc>
            </a:pPr>
            <a:endParaRPr lang="ru-RU" sz="4400" b="0" strike="noStrike" spc="-1">
              <a:latin typeface="Arial"/>
            </a:endParaRPr>
          </a:p>
          <a:p>
            <a:pPr algn="ctr">
              <a:lnSpc>
                <a:spcPct val="100000"/>
              </a:lnSpc>
            </a:pPr>
            <a:endParaRPr lang="ru-RU" sz="4400" b="0" strike="noStrike" spc="-1">
              <a:latin typeface="Arial"/>
            </a:endParaRPr>
          </a:p>
          <a:p>
            <a:pPr>
              <a:lnSpc>
                <a:spcPct val="100000"/>
              </a:lnSpc>
            </a:pPr>
            <a:r>
              <a:t/>
            </a:r>
            <a:br/>
            <a:r>
              <a:t/>
            </a:r>
            <a:br/>
            <a:r>
              <a:t/>
            </a:r>
            <a:br/>
            <a:r>
              <a:t/>
            </a:r>
            <a:br/>
            <a:r>
              <a:t/>
            </a:r>
            <a:br/>
            <a:r>
              <a:t/>
            </a:r>
            <a:br/>
            <a:r>
              <a:rPr lang="ru-RU" sz="1800" b="0" strike="noStrike" spc="-1">
                <a:solidFill>
                  <a:srgbClr val="1F497D"/>
                </a:solidFill>
                <a:latin typeface="Arial"/>
                <a:ea typeface="DejaVu Sans"/>
              </a:rPr>
              <a:t>   </a:t>
            </a:r>
            <a:r>
              <a:rPr lang="ru-RU" sz="3600" b="0" strike="noStrike" spc="-1">
                <a:solidFill>
                  <a:srgbClr val="1F497D"/>
                </a:solidFill>
                <a:latin typeface="Arial"/>
                <a:ea typeface="DejaVu Sans"/>
              </a:rPr>
              <a:t>у бабочек,            у мух,           у кузнечиков. </a:t>
            </a:r>
            <a:r>
              <a:t/>
            </a:r>
            <a:br/>
            <a:endParaRPr lang="ru-RU" sz="3600" b="0" strike="noStrike" spc="-1">
              <a:latin typeface="Arial"/>
            </a:endParaRPr>
          </a:p>
        </p:txBody>
      </p:sp>
      <p:pic>
        <p:nvPicPr>
          <p:cNvPr id="330" name="Рисунок 219"/>
          <p:cNvPicPr/>
          <p:nvPr/>
        </p:nvPicPr>
        <p:blipFill>
          <a:blip r:embed="rId3"/>
          <a:stretch/>
        </p:blipFill>
        <p:spPr>
          <a:xfrm>
            <a:off x="4038120" y="1209600"/>
            <a:ext cx="2543400" cy="2572200"/>
          </a:xfrm>
          <a:prstGeom prst="rect">
            <a:avLst/>
          </a:prstGeom>
          <a:ln>
            <a:noFill/>
          </a:ln>
        </p:spPr>
      </p:pic>
      <p:pic>
        <p:nvPicPr>
          <p:cNvPr id="331" name="Рисунок 220"/>
          <p:cNvPicPr/>
          <p:nvPr/>
        </p:nvPicPr>
        <p:blipFill>
          <a:blip r:embed="rId4" cstate="print"/>
          <a:stretch/>
        </p:blipFill>
        <p:spPr>
          <a:xfrm>
            <a:off x="7177680" y="1176480"/>
            <a:ext cx="2481840" cy="2605320"/>
          </a:xfrm>
          <a:prstGeom prst="rect">
            <a:avLst/>
          </a:prstGeom>
          <a:ln>
            <a:noFill/>
          </a:ln>
        </p:spPr>
      </p:pic>
      <p:pic>
        <p:nvPicPr>
          <p:cNvPr id="332" name="Рисунок 221"/>
          <p:cNvPicPr/>
          <p:nvPr/>
        </p:nvPicPr>
        <p:blipFill>
          <a:blip r:embed="rId5" cstate="print"/>
          <a:stretch/>
        </p:blipFill>
        <p:spPr>
          <a:xfrm>
            <a:off x="544320" y="1176480"/>
            <a:ext cx="2589840" cy="2605320"/>
          </a:xfrm>
          <a:prstGeom prst="rect">
            <a:avLst/>
          </a:prstGeom>
          <a:ln>
            <a:noFill/>
          </a:ln>
        </p:spPr>
      </p:pic>
      <p:sp>
        <p:nvSpPr>
          <p:cNvPr id="333" name="CustomShape 2"/>
          <p:cNvSpPr/>
          <p:nvPr/>
        </p:nvSpPr>
        <p:spPr>
          <a:xfrm>
            <a:off x="3384000" y="5040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 name="Рисунок 223"/>
          <p:cNvPicPr/>
          <p:nvPr/>
        </p:nvPicPr>
        <p:blipFill>
          <a:blip r:embed="rId2"/>
          <a:stretch/>
        </p:blipFill>
        <p:spPr>
          <a:xfrm>
            <a:off x="0" y="-17640"/>
            <a:ext cx="10077840" cy="5667480"/>
          </a:xfrm>
          <a:prstGeom prst="rect">
            <a:avLst/>
          </a:prstGeom>
          <a:ln>
            <a:noFill/>
          </a:ln>
        </p:spPr>
      </p:pic>
      <p:sp>
        <p:nvSpPr>
          <p:cNvPr id="335" name="CustomShape 1"/>
          <p:cNvSpPr/>
          <p:nvPr/>
        </p:nvSpPr>
        <p:spPr>
          <a:xfrm>
            <a:off x="576000" y="2368800"/>
            <a:ext cx="9069480" cy="5479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t/>
            </a:r>
            <a:br/>
            <a:endParaRPr lang="ru-RU" sz="1800" b="0" strike="noStrike" spc="-1">
              <a:latin typeface="Arial"/>
            </a:endParaRPr>
          </a:p>
        </p:txBody>
      </p:sp>
      <p:sp>
        <p:nvSpPr>
          <p:cNvPr id="336" name="CustomShape 2"/>
          <p:cNvSpPr/>
          <p:nvPr/>
        </p:nvSpPr>
        <p:spPr>
          <a:xfrm>
            <a:off x="609840" y="315720"/>
            <a:ext cx="91605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2800" b="0" strike="noStrike" spc="-1">
                <a:solidFill>
                  <a:srgbClr val="1F497D"/>
                </a:solidFill>
                <a:latin typeface="Arial"/>
                <a:ea typeface="Microsoft YaHei"/>
              </a:rPr>
              <a:t>	У насекомых всё не как у людей. У сверчка и кузнечика -  « уши»  на голенях передних ног.</a:t>
            </a:r>
            <a:endParaRPr lang="ru-RU" sz="2800" b="0" strike="noStrike" spc="-1">
              <a:latin typeface="Arial"/>
            </a:endParaRPr>
          </a:p>
        </p:txBody>
      </p:sp>
      <p:pic>
        <p:nvPicPr>
          <p:cNvPr id="337" name="Рисунок 227"/>
          <p:cNvPicPr/>
          <p:nvPr/>
        </p:nvPicPr>
        <p:blipFill>
          <a:blip r:embed="rId3"/>
          <a:stretch/>
        </p:blipFill>
        <p:spPr>
          <a:xfrm>
            <a:off x="1042200" y="1350360"/>
            <a:ext cx="7993440" cy="3690360"/>
          </a:xfrm>
          <a:prstGeom prst="rect">
            <a:avLst/>
          </a:prstGeom>
          <a:ln>
            <a:noFill/>
          </a:ln>
        </p:spPr>
      </p:pic>
      <p:sp>
        <p:nvSpPr>
          <p:cNvPr id="338" name="CustomShape 3">
            <a:hlinkClick r:id="rId4" action="ppaction://hlinksldjump"/>
          </p:cNvPr>
          <p:cNvSpPr/>
          <p:nvPr/>
        </p:nvSpPr>
        <p:spPr>
          <a:xfrm>
            <a:off x="576000" y="504288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 name="Рисунок 228"/>
          <p:cNvPicPr/>
          <p:nvPr/>
        </p:nvPicPr>
        <p:blipFill>
          <a:blip r:embed="rId2"/>
          <a:stretch/>
        </p:blipFill>
        <p:spPr>
          <a:xfrm>
            <a:off x="0" y="0"/>
            <a:ext cx="10077840" cy="5667480"/>
          </a:xfrm>
          <a:prstGeom prst="rect">
            <a:avLst/>
          </a:prstGeom>
          <a:ln>
            <a:noFill/>
          </a:ln>
        </p:spPr>
      </p:pic>
      <p:sp>
        <p:nvSpPr>
          <p:cNvPr id="340" name="CustomShape 1"/>
          <p:cNvSpPr/>
          <p:nvPr/>
        </p:nvSpPr>
        <p:spPr>
          <a:xfrm>
            <a:off x="540360" y="654840"/>
            <a:ext cx="9069480" cy="34725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3200" b="0" strike="noStrike" spc="-1">
                <a:solidFill>
                  <a:srgbClr val="1F497D"/>
                </a:solidFill>
                <a:latin typeface="Arial"/>
                <a:ea typeface="DejaVu Sans"/>
              </a:rPr>
              <a:t>Как муравьи перебираются </a:t>
            </a:r>
            <a:endParaRPr lang="ru-RU" sz="3200" b="0" strike="noStrike" spc="-1">
              <a:latin typeface="Arial"/>
            </a:endParaRPr>
          </a:p>
          <a:p>
            <a:pPr>
              <a:lnSpc>
                <a:spcPct val="100000"/>
              </a:lnSpc>
            </a:pPr>
            <a:r>
              <a:rPr lang="ru-RU" sz="3200" b="0" strike="noStrike" spc="-1">
                <a:solidFill>
                  <a:srgbClr val="1F497D"/>
                </a:solidFill>
                <a:latin typeface="Arial"/>
                <a:ea typeface="DejaVu Sans"/>
              </a:rPr>
              <a:t>через канавы и ручьи?</a:t>
            </a:r>
            <a:r>
              <a:t/>
            </a:r>
            <a:br/>
            <a:r>
              <a:t/>
            </a:r>
            <a:br/>
            <a:r>
              <a:t/>
            </a:r>
            <a:br/>
            <a:r>
              <a:rPr lang="ru-RU" sz="2800" b="0" strike="noStrike" spc="-1">
                <a:solidFill>
                  <a:srgbClr val="1F497D"/>
                </a:solidFill>
                <a:latin typeface="Arial"/>
                <a:ea typeface="DejaVu Sans"/>
              </a:rPr>
              <a:t>а)</a:t>
            </a:r>
            <a:r>
              <a:rPr lang="ru-RU" sz="3200" b="0" strike="noStrike" spc="-1">
                <a:solidFill>
                  <a:srgbClr val="1F497D"/>
                </a:solidFill>
                <a:latin typeface="Arial"/>
                <a:ea typeface="DejaVu Sans"/>
              </a:rPr>
              <a:t>переплывают;</a:t>
            </a:r>
            <a:endParaRPr lang="ru-RU" sz="3200" b="0" strike="noStrike" spc="-1">
              <a:latin typeface="Arial"/>
            </a:endParaRPr>
          </a:p>
          <a:p>
            <a:pPr>
              <a:lnSpc>
                <a:spcPct val="100000"/>
              </a:lnSpc>
            </a:pPr>
            <a:r>
              <a:rPr lang="ru-RU" sz="3200" b="0" strike="noStrike" spc="-1">
                <a:solidFill>
                  <a:srgbClr val="1F497D"/>
                </a:solidFill>
                <a:latin typeface="Arial"/>
                <a:ea typeface="DejaVu Sans"/>
              </a:rPr>
              <a:t>б) обходят трудные места;</a:t>
            </a:r>
            <a:endParaRPr lang="ru-RU" sz="3200" b="0" strike="noStrike" spc="-1">
              <a:latin typeface="Arial"/>
            </a:endParaRPr>
          </a:p>
          <a:p>
            <a:pPr>
              <a:lnSpc>
                <a:spcPct val="100000"/>
              </a:lnSpc>
            </a:pPr>
            <a:r>
              <a:rPr lang="ru-RU" sz="3200" b="0" strike="noStrike" spc="-1">
                <a:solidFill>
                  <a:srgbClr val="1F497D"/>
                </a:solidFill>
                <a:latin typeface="Arial"/>
                <a:ea typeface="DejaVu Sans"/>
              </a:rPr>
              <a:t>в) делают живой мост.</a:t>
            </a:r>
            <a:r>
              <a:t/>
            </a:r>
            <a:br/>
            <a:endParaRPr lang="ru-RU" sz="3200" b="0" strike="noStrike" spc="-1">
              <a:latin typeface="Arial"/>
            </a:endParaRPr>
          </a:p>
        </p:txBody>
      </p:sp>
      <p:sp>
        <p:nvSpPr>
          <p:cNvPr id="341" name="CustomShape 2"/>
          <p:cNvSpPr/>
          <p:nvPr/>
        </p:nvSpPr>
        <p:spPr>
          <a:xfrm>
            <a:off x="3475440" y="490536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pic>
        <p:nvPicPr>
          <p:cNvPr id="342" name="Рисунок 231"/>
          <p:cNvPicPr/>
          <p:nvPr/>
        </p:nvPicPr>
        <p:blipFill>
          <a:blip r:embed="rId3"/>
          <a:stretch/>
        </p:blipFill>
        <p:spPr>
          <a:xfrm>
            <a:off x="5715000" y="1305000"/>
            <a:ext cx="3699000" cy="291060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3" name="Рисунок 232"/>
          <p:cNvPicPr/>
          <p:nvPr/>
        </p:nvPicPr>
        <p:blipFill>
          <a:blip r:embed="rId2"/>
          <a:stretch/>
        </p:blipFill>
        <p:spPr>
          <a:xfrm>
            <a:off x="0" y="360"/>
            <a:ext cx="10077840" cy="5667480"/>
          </a:xfrm>
          <a:prstGeom prst="rect">
            <a:avLst/>
          </a:prstGeom>
          <a:ln>
            <a:noFill/>
          </a:ln>
        </p:spPr>
      </p:pic>
      <p:sp>
        <p:nvSpPr>
          <p:cNvPr id="344" name="CustomShape 1"/>
          <p:cNvSpPr/>
          <p:nvPr/>
        </p:nvSpPr>
        <p:spPr>
          <a:xfrm>
            <a:off x="502920" y="333360"/>
            <a:ext cx="8566920" cy="1186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2400" b="0" strike="noStrike" spc="-1">
                <a:solidFill>
                  <a:srgbClr val="1F497D"/>
                </a:solidFill>
                <a:latin typeface="Arial"/>
                <a:ea typeface="Microsoft YaHei"/>
              </a:rPr>
              <a:t>	Муравьи делают живой мост, сцепившись друг с другом ножками и челюстями, по которому переходят остальные муравьи.</a:t>
            </a:r>
            <a:endParaRPr lang="ru-RU" sz="2400" b="0" strike="noStrike" spc="-1">
              <a:latin typeface="Arial"/>
            </a:endParaRPr>
          </a:p>
        </p:txBody>
      </p:sp>
      <p:pic>
        <p:nvPicPr>
          <p:cNvPr id="345" name="Рисунок 235"/>
          <p:cNvPicPr/>
          <p:nvPr/>
        </p:nvPicPr>
        <p:blipFill>
          <a:blip r:embed="rId3" cstate="print"/>
          <a:stretch/>
        </p:blipFill>
        <p:spPr>
          <a:xfrm>
            <a:off x="2641680" y="1532160"/>
            <a:ext cx="4794840" cy="3595680"/>
          </a:xfrm>
          <a:prstGeom prst="rect">
            <a:avLst/>
          </a:prstGeom>
          <a:ln>
            <a:noFill/>
          </a:ln>
        </p:spPr>
      </p:pic>
      <p:sp>
        <p:nvSpPr>
          <p:cNvPr id="346" name="CustomShape 2">
            <a:hlinkClick r:id="rId4" action="ppaction://hlinksldjump"/>
          </p:cNvPr>
          <p:cNvSpPr/>
          <p:nvPr/>
        </p:nvSpPr>
        <p:spPr>
          <a:xfrm>
            <a:off x="635040" y="486720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7" name="Рисунок 236"/>
          <p:cNvPicPr/>
          <p:nvPr/>
        </p:nvPicPr>
        <p:blipFill>
          <a:blip r:embed="rId2"/>
          <a:stretch/>
        </p:blipFill>
        <p:spPr>
          <a:xfrm>
            <a:off x="2160" y="2520"/>
            <a:ext cx="10077840" cy="5667480"/>
          </a:xfrm>
          <a:prstGeom prst="rect">
            <a:avLst/>
          </a:prstGeom>
          <a:ln>
            <a:noFill/>
          </a:ln>
        </p:spPr>
      </p:pic>
      <p:sp>
        <p:nvSpPr>
          <p:cNvPr id="348" name="CustomShape 1"/>
          <p:cNvSpPr/>
          <p:nvPr/>
        </p:nvSpPr>
        <p:spPr>
          <a:xfrm>
            <a:off x="432000" y="142920"/>
            <a:ext cx="9285840" cy="548568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3600" b="0" strike="noStrike" spc="-1">
                <a:solidFill>
                  <a:srgbClr val="1F497D"/>
                </a:solidFill>
                <a:latin typeface="Arial"/>
                <a:ea typeface="DejaVu Sans"/>
              </a:rPr>
              <a:t>Какая бабочка вредит людям тем, </a:t>
            </a:r>
            <a:endParaRPr lang="ru-RU" sz="3600" b="0" strike="noStrike" spc="-1">
              <a:latin typeface="Arial"/>
            </a:endParaRPr>
          </a:p>
          <a:p>
            <a:pPr algn="ctr">
              <a:lnSpc>
                <a:spcPct val="100000"/>
              </a:lnSpc>
            </a:pPr>
            <a:r>
              <a:rPr lang="ru-RU" sz="3600" b="0" strike="noStrike" spc="-1">
                <a:solidFill>
                  <a:srgbClr val="1F497D"/>
                </a:solidFill>
                <a:latin typeface="Arial"/>
                <a:ea typeface="DejaVu Sans"/>
              </a:rPr>
              <a:t>что портит одежду?</a:t>
            </a:r>
            <a:endParaRPr lang="ru-RU" sz="3600" b="0" strike="noStrike" spc="-1">
              <a:latin typeface="Arial"/>
            </a:endParaRPr>
          </a:p>
          <a:p>
            <a:pPr algn="ctr">
              <a:lnSpc>
                <a:spcPct val="100000"/>
              </a:lnSpc>
            </a:pPr>
            <a:endParaRPr lang="ru-RU" sz="3600" b="0" strike="noStrike" spc="-1">
              <a:latin typeface="Arial"/>
            </a:endParaRPr>
          </a:p>
          <a:p>
            <a:pPr algn="ctr">
              <a:lnSpc>
                <a:spcPct val="100000"/>
              </a:lnSpc>
            </a:pPr>
            <a:r>
              <a:t/>
            </a:r>
            <a:br/>
            <a:r>
              <a:t/>
            </a:r>
            <a:br/>
            <a:r>
              <a:t/>
            </a:r>
            <a:br/>
            <a:r>
              <a:t/>
            </a:r>
            <a:br/>
            <a:r>
              <a:t/>
            </a:r>
            <a:br/>
            <a:r>
              <a:t/>
            </a:r>
            <a:br/>
            <a:r>
              <a:t/>
            </a:r>
            <a:br/>
            <a:r>
              <a:t/>
            </a:r>
            <a:br/>
            <a:r>
              <a:rPr lang="ru-RU" sz="3600" b="0" strike="noStrike" spc="-1">
                <a:solidFill>
                  <a:srgbClr val="1F497D"/>
                </a:solidFill>
                <a:latin typeface="Arial"/>
                <a:ea typeface="DejaVu Sans"/>
              </a:rPr>
              <a:t>Капустница            Моль                Махаон</a:t>
            </a:r>
            <a:r>
              <a:t/>
            </a:r>
            <a:br/>
            <a:r>
              <a:t/>
            </a:r>
            <a:br/>
            <a:endParaRPr lang="ru-RU" sz="3600" b="0" strike="noStrike" spc="-1">
              <a:latin typeface="Arial"/>
            </a:endParaRPr>
          </a:p>
        </p:txBody>
      </p:sp>
      <p:sp>
        <p:nvSpPr>
          <p:cNvPr id="349" name="CustomShape 2"/>
          <p:cNvSpPr/>
          <p:nvPr/>
        </p:nvSpPr>
        <p:spPr>
          <a:xfrm>
            <a:off x="3384000" y="5040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pic>
        <p:nvPicPr>
          <p:cNvPr id="350" name="Рисунок 239"/>
          <p:cNvPicPr/>
          <p:nvPr/>
        </p:nvPicPr>
        <p:blipFill>
          <a:blip r:embed="rId3" cstate="print"/>
          <a:stretch/>
        </p:blipFill>
        <p:spPr>
          <a:xfrm>
            <a:off x="533520" y="1657800"/>
            <a:ext cx="2436840" cy="2219040"/>
          </a:xfrm>
          <a:prstGeom prst="rect">
            <a:avLst/>
          </a:prstGeom>
          <a:ln>
            <a:noFill/>
          </a:ln>
        </p:spPr>
      </p:pic>
      <p:pic>
        <p:nvPicPr>
          <p:cNvPr id="351" name="Рисунок 240"/>
          <p:cNvPicPr/>
          <p:nvPr/>
        </p:nvPicPr>
        <p:blipFill>
          <a:blip r:embed="rId4"/>
          <a:stretch/>
        </p:blipFill>
        <p:spPr>
          <a:xfrm>
            <a:off x="3332520" y="1657800"/>
            <a:ext cx="3489840" cy="2219040"/>
          </a:xfrm>
          <a:prstGeom prst="rect">
            <a:avLst/>
          </a:prstGeom>
          <a:ln>
            <a:noFill/>
          </a:ln>
        </p:spPr>
      </p:pic>
      <p:pic>
        <p:nvPicPr>
          <p:cNvPr id="352" name="Рисунок 241"/>
          <p:cNvPicPr/>
          <p:nvPr/>
        </p:nvPicPr>
        <p:blipFill>
          <a:blip r:embed="rId5" cstate="print"/>
          <a:stretch/>
        </p:blipFill>
        <p:spPr>
          <a:xfrm>
            <a:off x="7260840" y="1657800"/>
            <a:ext cx="2457000" cy="221904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3" name="Рисунок 242"/>
          <p:cNvPicPr/>
          <p:nvPr/>
        </p:nvPicPr>
        <p:blipFill>
          <a:blip r:embed="rId2"/>
          <a:stretch/>
        </p:blipFill>
        <p:spPr>
          <a:xfrm>
            <a:off x="0" y="-17640"/>
            <a:ext cx="10077840" cy="5667480"/>
          </a:xfrm>
          <a:prstGeom prst="rect">
            <a:avLst/>
          </a:prstGeom>
          <a:ln>
            <a:noFill/>
          </a:ln>
        </p:spPr>
      </p:pic>
      <p:sp>
        <p:nvSpPr>
          <p:cNvPr id="354" name="CustomShape 1"/>
          <p:cNvSpPr/>
          <p:nvPr/>
        </p:nvSpPr>
        <p:spPr>
          <a:xfrm>
            <a:off x="576000" y="2368800"/>
            <a:ext cx="9069480" cy="5479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t/>
            </a:r>
            <a:br/>
            <a:endParaRPr lang="ru-RU" sz="1800" b="0" strike="noStrike" spc="-1">
              <a:latin typeface="Arial"/>
            </a:endParaRPr>
          </a:p>
        </p:txBody>
      </p:sp>
      <p:sp>
        <p:nvSpPr>
          <p:cNvPr id="355" name="CustomShape 2"/>
          <p:cNvSpPr/>
          <p:nvPr/>
        </p:nvSpPr>
        <p:spPr>
          <a:xfrm>
            <a:off x="576000" y="255960"/>
            <a:ext cx="8520120" cy="1186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2400" b="0" strike="noStrike" spc="-1">
                <a:solidFill>
                  <a:srgbClr val="1F497D"/>
                </a:solidFill>
                <a:latin typeface="Arial"/>
                <a:ea typeface="Microsoft YaHei"/>
              </a:rPr>
              <a:t> 	Чем опасна моль? Она вредит человеку нижеследующим образом: портит внешний вид продуктов питания; загрязняет посуду; разрушает одежду. </a:t>
            </a:r>
            <a:endParaRPr lang="ru-RU" sz="2400" b="0" strike="noStrike" spc="-1">
              <a:latin typeface="Arial"/>
            </a:endParaRPr>
          </a:p>
        </p:txBody>
      </p:sp>
      <p:pic>
        <p:nvPicPr>
          <p:cNvPr id="356" name="Рисунок 246"/>
          <p:cNvPicPr/>
          <p:nvPr/>
        </p:nvPicPr>
        <p:blipFill>
          <a:blip r:embed="rId3"/>
          <a:stretch/>
        </p:blipFill>
        <p:spPr>
          <a:xfrm>
            <a:off x="2262240" y="1567080"/>
            <a:ext cx="5508000" cy="3943800"/>
          </a:xfrm>
          <a:prstGeom prst="rect">
            <a:avLst/>
          </a:prstGeom>
          <a:ln>
            <a:noFill/>
          </a:ln>
        </p:spPr>
      </p:pic>
      <p:sp>
        <p:nvSpPr>
          <p:cNvPr id="357" name="CustomShape 3">
            <a:hlinkClick r:id="rId4" action="ppaction://hlinksldjump"/>
          </p:cNvPr>
          <p:cNvSpPr/>
          <p:nvPr/>
        </p:nvSpPr>
        <p:spPr>
          <a:xfrm>
            <a:off x="576000" y="48027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 name="Рисунок 70"/>
          <p:cNvPicPr/>
          <p:nvPr/>
        </p:nvPicPr>
        <p:blipFill>
          <a:blip r:embed="rId2"/>
          <a:stretch/>
        </p:blipFill>
        <p:spPr>
          <a:xfrm>
            <a:off x="0" y="360"/>
            <a:ext cx="10077840" cy="5667480"/>
          </a:xfrm>
          <a:prstGeom prst="rect">
            <a:avLst/>
          </a:prstGeom>
          <a:ln>
            <a:noFill/>
          </a:ln>
        </p:spPr>
      </p:pic>
      <p:sp>
        <p:nvSpPr>
          <p:cNvPr id="184" name="CustomShape 1"/>
          <p:cNvSpPr/>
          <p:nvPr/>
        </p:nvSpPr>
        <p:spPr>
          <a:xfrm>
            <a:off x="504000" y="517680"/>
            <a:ext cx="9069480" cy="6696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400" b="0" strike="noStrike" spc="-1">
                <a:solidFill>
                  <a:srgbClr val="55308D"/>
                </a:solidFill>
                <a:latin typeface="Linux Biolinum G"/>
                <a:ea typeface="DejaVu Sans"/>
              </a:rPr>
              <a:t>У кого когти самые длинные?</a:t>
            </a:r>
            <a:endParaRPr lang="ru-RU" sz="4400" b="0" strike="noStrike" spc="-1">
              <a:latin typeface="Arial"/>
            </a:endParaRPr>
          </a:p>
        </p:txBody>
      </p:sp>
      <p:pic>
        <p:nvPicPr>
          <p:cNvPr id="185" name="Рисунок 72"/>
          <p:cNvPicPr/>
          <p:nvPr/>
        </p:nvPicPr>
        <p:blipFill>
          <a:blip r:embed="rId3" cstate="print"/>
          <a:stretch/>
        </p:blipFill>
        <p:spPr>
          <a:xfrm>
            <a:off x="720000" y="1440000"/>
            <a:ext cx="2640600" cy="2640600"/>
          </a:xfrm>
          <a:prstGeom prst="rect">
            <a:avLst/>
          </a:prstGeom>
          <a:ln>
            <a:noFill/>
          </a:ln>
        </p:spPr>
      </p:pic>
      <p:pic>
        <p:nvPicPr>
          <p:cNvPr id="186" name="Рисунок 73"/>
          <p:cNvPicPr/>
          <p:nvPr/>
        </p:nvPicPr>
        <p:blipFill>
          <a:blip r:embed="rId4" cstate="print"/>
          <a:stretch/>
        </p:blipFill>
        <p:spPr>
          <a:xfrm>
            <a:off x="6774480" y="1440000"/>
            <a:ext cx="2661840" cy="2661840"/>
          </a:xfrm>
          <a:prstGeom prst="rect">
            <a:avLst/>
          </a:prstGeom>
          <a:ln>
            <a:noFill/>
          </a:ln>
        </p:spPr>
      </p:pic>
      <p:sp>
        <p:nvSpPr>
          <p:cNvPr id="187" name="CustomShape 2"/>
          <p:cNvSpPr/>
          <p:nvPr/>
        </p:nvSpPr>
        <p:spPr>
          <a:xfrm>
            <a:off x="3240000" y="4824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pic>
        <p:nvPicPr>
          <p:cNvPr id="188" name="Рисунок 75"/>
          <p:cNvPicPr/>
          <p:nvPr/>
        </p:nvPicPr>
        <p:blipFill>
          <a:blip r:embed="rId5" cstate="print"/>
          <a:stretch/>
        </p:blipFill>
        <p:spPr>
          <a:xfrm>
            <a:off x="3426480" y="1445760"/>
            <a:ext cx="3195360" cy="265608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 name="Рисунок 247"/>
          <p:cNvPicPr/>
          <p:nvPr/>
        </p:nvPicPr>
        <p:blipFill>
          <a:blip r:embed="rId2"/>
          <a:stretch/>
        </p:blipFill>
        <p:spPr>
          <a:xfrm>
            <a:off x="0" y="0"/>
            <a:ext cx="10077840" cy="5667480"/>
          </a:xfrm>
          <a:prstGeom prst="rect">
            <a:avLst/>
          </a:prstGeom>
          <a:ln>
            <a:noFill/>
          </a:ln>
        </p:spPr>
      </p:pic>
      <p:sp>
        <p:nvSpPr>
          <p:cNvPr id="359" name="CustomShape 1"/>
          <p:cNvSpPr/>
          <p:nvPr/>
        </p:nvSpPr>
        <p:spPr>
          <a:xfrm>
            <a:off x="504000" y="352440"/>
            <a:ext cx="9069480" cy="18885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3600" b="0" strike="noStrike" spc="-1">
                <a:solidFill>
                  <a:srgbClr val="1F497D"/>
                </a:solidFill>
                <a:latin typeface="Arial"/>
                <a:ea typeface="DejaVu Sans"/>
              </a:rPr>
              <a:t>Что случится с пчелой после того, </a:t>
            </a:r>
            <a:endParaRPr lang="ru-RU" sz="3600" b="0" strike="noStrike" spc="-1">
              <a:latin typeface="Arial"/>
            </a:endParaRPr>
          </a:p>
          <a:p>
            <a:pPr algn="ctr">
              <a:lnSpc>
                <a:spcPct val="100000"/>
              </a:lnSpc>
            </a:pPr>
            <a:r>
              <a:rPr lang="ru-RU" sz="3600" b="0" strike="noStrike" spc="-1">
                <a:solidFill>
                  <a:srgbClr val="1F497D"/>
                </a:solidFill>
                <a:latin typeface="Arial"/>
                <a:ea typeface="DejaVu Sans"/>
              </a:rPr>
              <a:t>как она ужалит?</a:t>
            </a:r>
            <a:r>
              <a:rPr lang="ru-RU" sz="4400" b="0" strike="noStrike" spc="-1">
                <a:solidFill>
                  <a:srgbClr val="1F497D"/>
                </a:solidFill>
                <a:latin typeface="Arial"/>
                <a:ea typeface="DejaVu Sans"/>
              </a:rPr>
              <a:t> </a:t>
            </a:r>
            <a:r>
              <a:t/>
            </a:r>
            <a:br/>
            <a:endParaRPr lang="ru-RU" sz="4400" b="0" strike="noStrike" spc="-1">
              <a:latin typeface="Arial"/>
            </a:endParaRPr>
          </a:p>
        </p:txBody>
      </p:sp>
      <p:sp>
        <p:nvSpPr>
          <p:cNvPr id="360" name="CustomShape 2"/>
          <p:cNvSpPr/>
          <p:nvPr/>
        </p:nvSpPr>
        <p:spPr>
          <a:xfrm>
            <a:off x="3384000" y="5040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pic>
        <p:nvPicPr>
          <p:cNvPr id="361" name="Рисунок 250"/>
          <p:cNvPicPr/>
          <p:nvPr/>
        </p:nvPicPr>
        <p:blipFill>
          <a:blip r:embed="rId3"/>
          <a:stretch/>
        </p:blipFill>
        <p:spPr>
          <a:xfrm>
            <a:off x="2283120" y="1585080"/>
            <a:ext cx="5490720" cy="340812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2" name="Рисунок 251"/>
          <p:cNvPicPr/>
          <p:nvPr/>
        </p:nvPicPr>
        <p:blipFill>
          <a:blip r:embed="rId2"/>
          <a:stretch/>
        </p:blipFill>
        <p:spPr>
          <a:xfrm>
            <a:off x="0" y="-17640"/>
            <a:ext cx="10077840" cy="5667480"/>
          </a:xfrm>
          <a:prstGeom prst="rect">
            <a:avLst/>
          </a:prstGeom>
          <a:ln>
            <a:noFill/>
          </a:ln>
        </p:spPr>
      </p:pic>
      <p:sp>
        <p:nvSpPr>
          <p:cNvPr id="363" name="CustomShape 1"/>
          <p:cNvSpPr/>
          <p:nvPr/>
        </p:nvSpPr>
        <p:spPr>
          <a:xfrm>
            <a:off x="576000" y="2368800"/>
            <a:ext cx="9069480" cy="5479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t/>
            </a:r>
            <a:br/>
            <a:endParaRPr lang="ru-RU" sz="1800" b="0" strike="noStrike" spc="-1">
              <a:latin typeface="Arial"/>
            </a:endParaRPr>
          </a:p>
        </p:txBody>
      </p:sp>
      <p:sp>
        <p:nvSpPr>
          <p:cNvPr id="364" name="CustomShape 2"/>
          <p:cNvSpPr/>
          <p:nvPr/>
        </p:nvSpPr>
        <p:spPr>
          <a:xfrm>
            <a:off x="504000" y="996840"/>
            <a:ext cx="2980080" cy="2833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2000" b="0" strike="noStrike" spc="-1">
                <a:solidFill>
                  <a:srgbClr val="1F497D"/>
                </a:solidFill>
                <a:latin typeface="Arial"/>
                <a:ea typeface="Microsoft YaHei"/>
              </a:rPr>
              <a:t>	</a:t>
            </a:r>
            <a:endParaRPr lang="ru-RU" sz="2000" b="0" strike="noStrike" spc="-1">
              <a:latin typeface="Arial"/>
            </a:endParaRPr>
          </a:p>
          <a:p>
            <a:pPr>
              <a:lnSpc>
                <a:spcPct val="100000"/>
              </a:lnSpc>
            </a:pPr>
            <a:r>
              <a:rPr lang="ru-RU" sz="2000" b="0" strike="noStrike" spc="-1">
                <a:solidFill>
                  <a:srgbClr val="1F497D"/>
                </a:solidFill>
                <a:latin typeface="Arial"/>
                <a:ea typeface="Microsoft YaHei"/>
              </a:rPr>
              <a:t>После укуса пчела инстинктивно улетает, оставляя вместе с жалом свои внутренние органы. Именно поэтому после укуса пчела умирает. </a:t>
            </a:r>
            <a:endParaRPr lang="ru-RU" sz="2000" b="0" strike="noStrike" spc="-1">
              <a:latin typeface="Arial"/>
            </a:endParaRPr>
          </a:p>
        </p:txBody>
      </p:sp>
      <p:pic>
        <p:nvPicPr>
          <p:cNvPr id="365" name="Рисунок 255"/>
          <p:cNvPicPr/>
          <p:nvPr/>
        </p:nvPicPr>
        <p:blipFill>
          <a:blip r:embed="rId3"/>
          <a:stretch/>
        </p:blipFill>
        <p:spPr>
          <a:xfrm>
            <a:off x="4023360" y="469800"/>
            <a:ext cx="5329800" cy="3621960"/>
          </a:xfrm>
          <a:prstGeom prst="rect">
            <a:avLst/>
          </a:prstGeom>
          <a:ln>
            <a:noFill/>
          </a:ln>
        </p:spPr>
      </p:pic>
      <p:sp>
        <p:nvSpPr>
          <p:cNvPr id="366" name="CustomShape 3">
            <a:hlinkClick r:id="rId4" action="ppaction://hlinksldjump"/>
          </p:cNvPr>
          <p:cNvSpPr/>
          <p:nvPr/>
        </p:nvSpPr>
        <p:spPr>
          <a:xfrm>
            <a:off x="504000" y="487224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7" name="Рисунок 256"/>
          <p:cNvPicPr/>
          <p:nvPr/>
        </p:nvPicPr>
        <p:blipFill>
          <a:blip r:embed="rId2"/>
          <a:stretch/>
        </p:blipFill>
        <p:spPr>
          <a:xfrm>
            <a:off x="0" y="0"/>
            <a:ext cx="10077840" cy="5667480"/>
          </a:xfrm>
          <a:prstGeom prst="rect">
            <a:avLst/>
          </a:prstGeom>
          <a:ln>
            <a:noFill/>
          </a:ln>
        </p:spPr>
      </p:pic>
      <p:sp>
        <p:nvSpPr>
          <p:cNvPr id="368" name="CustomShape 1"/>
          <p:cNvSpPr/>
          <p:nvPr/>
        </p:nvSpPr>
        <p:spPr>
          <a:xfrm>
            <a:off x="264240" y="-153360"/>
            <a:ext cx="9506160" cy="46620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000" b="0" strike="noStrike" spc="-1">
                <a:solidFill>
                  <a:srgbClr val="1F497D"/>
                </a:solidFill>
                <a:latin typeface="Arial"/>
                <a:ea typeface="DejaVu Sans"/>
              </a:rPr>
              <a:t> Кто самая большая бабочка в мире?</a:t>
            </a:r>
            <a:r>
              <a:t/>
            </a:r>
            <a:br/>
            <a:endParaRPr lang="ru-RU" sz="4000" b="0" strike="noStrike" spc="-1">
              <a:latin typeface="Arial"/>
            </a:endParaRPr>
          </a:p>
          <a:p>
            <a:pPr algn="ctr">
              <a:lnSpc>
                <a:spcPct val="100000"/>
              </a:lnSpc>
            </a:pPr>
            <a:endParaRPr lang="ru-RU" sz="4000" b="0" strike="noStrike" spc="-1">
              <a:latin typeface="Arial"/>
            </a:endParaRPr>
          </a:p>
          <a:p>
            <a:pPr algn="ctr">
              <a:lnSpc>
                <a:spcPct val="100000"/>
              </a:lnSpc>
            </a:pPr>
            <a:endParaRPr lang="ru-RU" sz="4000" b="0" strike="noStrike" spc="-1">
              <a:latin typeface="Arial"/>
            </a:endParaRPr>
          </a:p>
          <a:p>
            <a:pPr>
              <a:lnSpc>
                <a:spcPct val="100000"/>
              </a:lnSpc>
            </a:pPr>
            <a:r>
              <a:t/>
            </a:r>
            <a:br/>
            <a:r>
              <a:t/>
            </a:r>
            <a:br/>
            <a:r>
              <a:t/>
            </a:r>
            <a:br/>
            <a:r>
              <a:t/>
            </a:r>
            <a:br/>
            <a:r>
              <a:t/>
            </a:r>
            <a:br/>
            <a:r>
              <a:rPr lang="ru-RU" sz="2000" b="0" strike="noStrike" spc="-1">
                <a:solidFill>
                  <a:srgbClr val="1F497D"/>
                </a:solidFill>
                <a:latin typeface="Arial"/>
                <a:ea typeface="DejaVu Sans"/>
              </a:rPr>
              <a:t>           </a:t>
            </a:r>
            <a:r>
              <a:rPr lang="ru-RU" sz="2800" b="0" strike="noStrike" spc="-1">
                <a:solidFill>
                  <a:srgbClr val="1F497D"/>
                </a:solidFill>
                <a:latin typeface="Arial"/>
                <a:ea typeface="DejaVu Sans"/>
              </a:rPr>
              <a:t>Махаон                 Крапивница      Тизания Агриппина</a:t>
            </a:r>
            <a:r>
              <a:t/>
            </a:r>
            <a:br/>
            <a:endParaRPr lang="ru-RU" sz="2800" b="0" strike="noStrike" spc="-1">
              <a:latin typeface="Arial"/>
            </a:endParaRPr>
          </a:p>
        </p:txBody>
      </p:sp>
      <p:sp>
        <p:nvSpPr>
          <p:cNvPr id="369" name="CustomShape 2"/>
          <p:cNvSpPr/>
          <p:nvPr/>
        </p:nvSpPr>
        <p:spPr>
          <a:xfrm>
            <a:off x="3348000" y="476964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pic>
        <p:nvPicPr>
          <p:cNvPr id="370" name="Рисунок 259"/>
          <p:cNvPicPr/>
          <p:nvPr/>
        </p:nvPicPr>
        <p:blipFill>
          <a:blip r:embed="rId3" cstate="print"/>
          <a:stretch/>
        </p:blipFill>
        <p:spPr>
          <a:xfrm>
            <a:off x="3480120" y="799920"/>
            <a:ext cx="2709360" cy="2456640"/>
          </a:xfrm>
          <a:prstGeom prst="rect">
            <a:avLst/>
          </a:prstGeom>
          <a:ln>
            <a:noFill/>
          </a:ln>
        </p:spPr>
      </p:pic>
      <p:pic>
        <p:nvPicPr>
          <p:cNvPr id="371" name="Рисунок 260"/>
          <p:cNvPicPr/>
          <p:nvPr/>
        </p:nvPicPr>
        <p:blipFill>
          <a:blip r:embed="rId4" cstate="print"/>
          <a:stretch/>
        </p:blipFill>
        <p:spPr>
          <a:xfrm>
            <a:off x="6993360" y="783360"/>
            <a:ext cx="2412000" cy="2429640"/>
          </a:xfrm>
          <a:prstGeom prst="rect">
            <a:avLst/>
          </a:prstGeom>
          <a:ln>
            <a:noFill/>
          </a:ln>
        </p:spPr>
      </p:pic>
      <p:pic>
        <p:nvPicPr>
          <p:cNvPr id="372" name="Рисунок 261"/>
          <p:cNvPicPr/>
          <p:nvPr/>
        </p:nvPicPr>
        <p:blipFill>
          <a:blip r:embed="rId5" cstate="print"/>
          <a:stretch/>
        </p:blipFill>
        <p:spPr>
          <a:xfrm>
            <a:off x="530280" y="799920"/>
            <a:ext cx="2318040" cy="242964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3" name="Рисунок 262"/>
          <p:cNvPicPr/>
          <p:nvPr/>
        </p:nvPicPr>
        <p:blipFill>
          <a:blip r:embed="rId2"/>
          <a:stretch/>
        </p:blipFill>
        <p:spPr>
          <a:xfrm>
            <a:off x="0" y="-17640"/>
            <a:ext cx="10077840" cy="5667480"/>
          </a:xfrm>
          <a:prstGeom prst="rect">
            <a:avLst/>
          </a:prstGeom>
          <a:ln>
            <a:noFill/>
          </a:ln>
        </p:spPr>
      </p:pic>
      <p:sp>
        <p:nvSpPr>
          <p:cNvPr id="374" name="CustomShape 1"/>
          <p:cNvSpPr/>
          <p:nvPr/>
        </p:nvSpPr>
        <p:spPr>
          <a:xfrm>
            <a:off x="360360" y="368280"/>
            <a:ext cx="9069480" cy="14616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t/>
            </a:r>
            <a:br/>
            <a:r>
              <a:rPr lang="ru-RU" sz="1800" b="0" strike="noStrike" spc="-1">
                <a:solidFill>
                  <a:srgbClr val="000000"/>
                </a:solidFill>
                <a:latin typeface="Arial"/>
                <a:ea typeface="DejaVu Sans"/>
              </a:rPr>
              <a:t>	</a:t>
            </a:r>
            <a:r>
              <a:rPr lang="ru-RU" sz="2600" b="0" strike="noStrike" spc="-1">
                <a:solidFill>
                  <a:srgbClr val="1F497D"/>
                </a:solidFill>
                <a:latin typeface="Arial"/>
                <a:ea typeface="DejaVu Sans"/>
              </a:rPr>
              <a:t>Титул самой большой бабочке в мире принадлежит бабочке тизании Агриппины – размах крыла составляет более 30 см. По настоящему просто гигант.</a:t>
            </a:r>
            <a:endParaRPr lang="ru-RU" sz="2600" b="0" strike="noStrike" spc="-1">
              <a:latin typeface="Arial"/>
            </a:endParaRPr>
          </a:p>
        </p:txBody>
      </p:sp>
      <p:pic>
        <p:nvPicPr>
          <p:cNvPr id="375" name="Рисунок 265"/>
          <p:cNvPicPr/>
          <p:nvPr/>
        </p:nvPicPr>
        <p:blipFill>
          <a:blip r:embed="rId3"/>
          <a:stretch/>
        </p:blipFill>
        <p:spPr>
          <a:xfrm>
            <a:off x="2336040" y="2014920"/>
            <a:ext cx="5405760" cy="3378600"/>
          </a:xfrm>
          <a:prstGeom prst="rect">
            <a:avLst/>
          </a:prstGeom>
          <a:ln>
            <a:noFill/>
          </a:ln>
        </p:spPr>
      </p:pic>
      <p:sp>
        <p:nvSpPr>
          <p:cNvPr id="376" name="CustomShape 2">
            <a:hlinkClick r:id="rId4" action="ppaction://hlinksldjump"/>
          </p:cNvPr>
          <p:cNvSpPr/>
          <p:nvPr/>
        </p:nvSpPr>
        <p:spPr>
          <a:xfrm>
            <a:off x="532440" y="486972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 name="Рисунок 76"/>
          <p:cNvPicPr/>
          <p:nvPr/>
        </p:nvPicPr>
        <p:blipFill>
          <a:blip r:embed="rId2"/>
          <a:stretch/>
        </p:blipFill>
        <p:spPr>
          <a:xfrm>
            <a:off x="0" y="0"/>
            <a:ext cx="10077840" cy="5667480"/>
          </a:xfrm>
          <a:prstGeom prst="rect">
            <a:avLst/>
          </a:prstGeom>
          <a:ln>
            <a:noFill/>
          </a:ln>
        </p:spPr>
      </p:pic>
      <p:sp>
        <p:nvSpPr>
          <p:cNvPr id="190" name="CustomShape 1"/>
          <p:cNvSpPr/>
          <p:nvPr/>
        </p:nvSpPr>
        <p:spPr>
          <a:xfrm>
            <a:off x="5360760" y="343080"/>
            <a:ext cx="4386960" cy="4754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ru-RU" sz="2400" b="0" strike="noStrike" spc="-1">
                <a:solidFill>
                  <a:srgbClr val="000000"/>
                </a:solidFill>
                <a:latin typeface="Linux Biolinum G"/>
                <a:ea typeface="Microsoft YaHei"/>
              </a:rPr>
              <a:t>	</a:t>
            </a:r>
            <a:r>
              <a:rPr lang="ru-RU" sz="2400" b="0" strike="noStrike" spc="-1">
                <a:solidFill>
                  <a:srgbClr val="1F497D"/>
                </a:solidFill>
                <a:latin typeface="Linux Biolinum G"/>
                <a:ea typeface="Microsoft YaHei"/>
              </a:rPr>
              <a:t>Ни у кого больше нет таких огромных ногтей, как у гигантского броненосца, что живёт в Южной Америке. Длиной они с ладонь и ширины такой же. Разодрать деревья когтями, разворотить литой, будто из камня, термитник, изрыть землю и толстенные корни порвать – ему «ничего не стоит». Чего не сделаешь ради лакомства – муравьёв, термитов, личинок других насекомых</a:t>
            </a:r>
            <a:r>
              <a:rPr lang="ru-RU" sz="2400" b="0" strike="noStrike" spc="-1">
                <a:solidFill>
                  <a:srgbClr val="000000"/>
                </a:solidFill>
                <a:latin typeface="Linux Biolinum G"/>
                <a:ea typeface="Microsoft YaHei"/>
              </a:rPr>
              <a:t>.</a:t>
            </a:r>
            <a:endParaRPr lang="ru-RU" sz="2400" b="0" strike="noStrike" spc="-1">
              <a:latin typeface="Arial"/>
            </a:endParaRPr>
          </a:p>
        </p:txBody>
      </p:sp>
      <p:pic>
        <p:nvPicPr>
          <p:cNvPr id="191" name="Рисунок 79"/>
          <p:cNvPicPr/>
          <p:nvPr/>
        </p:nvPicPr>
        <p:blipFill>
          <a:blip r:embed="rId3"/>
          <a:stretch/>
        </p:blipFill>
        <p:spPr>
          <a:xfrm>
            <a:off x="297720" y="1131480"/>
            <a:ext cx="4649400" cy="3198960"/>
          </a:xfrm>
          <a:prstGeom prst="rect">
            <a:avLst/>
          </a:prstGeom>
          <a:ln>
            <a:noFill/>
          </a:ln>
        </p:spPr>
      </p:pic>
      <p:sp>
        <p:nvSpPr>
          <p:cNvPr id="192" name="CustomShape 2">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 name="Рисунок 80"/>
          <p:cNvPicPr/>
          <p:nvPr/>
        </p:nvPicPr>
        <p:blipFill>
          <a:blip r:embed="rId2"/>
          <a:stretch/>
        </p:blipFill>
        <p:spPr>
          <a:xfrm>
            <a:off x="0" y="360"/>
            <a:ext cx="10077840" cy="5667480"/>
          </a:xfrm>
          <a:prstGeom prst="rect">
            <a:avLst/>
          </a:prstGeom>
          <a:ln>
            <a:noFill/>
          </a:ln>
        </p:spPr>
      </p:pic>
      <p:sp>
        <p:nvSpPr>
          <p:cNvPr id="194" name="CustomShape 1"/>
          <p:cNvSpPr/>
          <p:nvPr/>
        </p:nvSpPr>
        <p:spPr>
          <a:xfrm>
            <a:off x="216360" y="581400"/>
            <a:ext cx="9069480" cy="3077280"/>
          </a:xfrm>
          <a:prstGeom prst="rect">
            <a:avLst/>
          </a:prstGeom>
          <a:noFill/>
          <a:ln>
            <a:noFill/>
          </a:ln>
        </p:spPr>
        <p:style>
          <a:lnRef idx="0">
            <a:scrgbClr r="0" g="0" b="0"/>
          </a:lnRef>
          <a:fillRef idx="0">
            <a:scrgbClr r="0" g="0" b="0"/>
          </a:fillRef>
          <a:effectRef idx="0">
            <a:scrgbClr r="0" g="0" b="0"/>
          </a:effectRef>
          <a:fontRef idx="minor"/>
        </p:style>
        <p:txBody>
          <a:bodyPr lIns="0" tIns="0" rIns="0" bIns="0">
            <a:spAutoFit/>
          </a:bodyPr>
          <a:lstStyle/>
          <a:p>
            <a:pPr>
              <a:lnSpc>
                <a:spcPct val="100000"/>
              </a:lnSpc>
            </a:pPr>
            <a:r>
              <a:rPr lang="ru-RU" sz="4400" b="0" strike="noStrike" spc="-1">
                <a:solidFill>
                  <a:srgbClr val="800080"/>
                </a:solidFill>
                <a:latin typeface="Linux Biolinum G"/>
                <a:ea typeface="Microsoft YaHei"/>
              </a:rPr>
              <a:t>       Зачем зайцу большие уши?</a:t>
            </a:r>
            <a:r>
              <a:t/>
            </a:r>
            <a:br/>
            <a:r>
              <a:t/>
            </a:r>
            <a:br/>
            <a:r>
              <a:rPr lang="ru-RU" sz="2800" b="0" strike="noStrike" spc="-1">
                <a:solidFill>
                  <a:srgbClr val="800080"/>
                </a:solidFill>
                <a:latin typeface="Linux Biolinum G"/>
                <a:ea typeface="Microsoft YaHei"/>
              </a:rPr>
              <a:t>а)чтобы лучше слышать;</a:t>
            </a:r>
            <a:r>
              <a:t/>
            </a:r>
            <a:br/>
            <a:r>
              <a:rPr lang="ru-RU" sz="2800" b="0" strike="noStrike" spc="-1">
                <a:solidFill>
                  <a:srgbClr val="800080"/>
                </a:solidFill>
                <a:latin typeface="Linux Biolinum G"/>
                <a:ea typeface="Microsoft YaHei"/>
              </a:rPr>
              <a:t>б)чтобы не перегреться;</a:t>
            </a:r>
            <a:r>
              <a:t/>
            </a:r>
            <a:br/>
            <a:r>
              <a:rPr lang="ru-RU" sz="2800" b="0" strike="noStrike" spc="-1">
                <a:solidFill>
                  <a:srgbClr val="800080"/>
                </a:solidFill>
                <a:latin typeface="Linux Biolinum G"/>
                <a:ea typeface="Microsoft YaHei"/>
              </a:rPr>
              <a:t>в)для торможения </a:t>
            </a:r>
            <a:endParaRPr lang="ru-RU" sz="2800" b="0" strike="noStrike" spc="-1">
              <a:latin typeface="Arial"/>
            </a:endParaRPr>
          </a:p>
          <a:p>
            <a:pPr>
              <a:lnSpc>
                <a:spcPct val="100000"/>
              </a:lnSpc>
            </a:pPr>
            <a:r>
              <a:rPr lang="ru-RU" sz="2800" b="0" strike="noStrike" spc="-1">
                <a:solidFill>
                  <a:srgbClr val="800080"/>
                </a:solidFill>
                <a:latin typeface="Linux Biolinum G"/>
                <a:ea typeface="Microsoft YaHei"/>
              </a:rPr>
              <a:t>на поворотах.</a:t>
            </a:r>
            <a:r>
              <a:t/>
            </a:r>
            <a:br/>
            <a:endParaRPr lang="ru-RU" sz="2800" b="0" strike="noStrike" spc="-1">
              <a:latin typeface="Arial"/>
            </a:endParaRPr>
          </a:p>
        </p:txBody>
      </p:sp>
      <p:sp>
        <p:nvSpPr>
          <p:cNvPr id="195" name="CustomShape 2"/>
          <p:cNvSpPr/>
          <p:nvPr/>
        </p:nvSpPr>
        <p:spPr>
          <a:xfrm>
            <a:off x="3384000" y="4896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pic>
        <p:nvPicPr>
          <p:cNvPr id="196" name="Рисунок 83"/>
          <p:cNvPicPr/>
          <p:nvPr/>
        </p:nvPicPr>
        <p:blipFill>
          <a:blip r:embed="rId3"/>
          <a:stretch/>
        </p:blipFill>
        <p:spPr>
          <a:xfrm>
            <a:off x="4964400" y="1412640"/>
            <a:ext cx="4537800" cy="2944800"/>
          </a:xfrm>
          <a:prstGeom prst="rect">
            <a:avLst/>
          </a:prstGeom>
          <a:ln>
            <a:noFill/>
          </a:ln>
        </p:spPr>
      </p:pic>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 name="Рисунок 84"/>
          <p:cNvPicPr/>
          <p:nvPr/>
        </p:nvPicPr>
        <p:blipFill>
          <a:blip r:embed="rId2"/>
          <a:stretch/>
        </p:blipFill>
        <p:spPr>
          <a:xfrm>
            <a:off x="720" y="-388800"/>
            <a:ext cx="10077840" cy="5667480"/>
          </a:xfrm>
          <a:prstGeom prst="rect">
            <a:avLst/>
          </a:prstGeom>
          <a:ln>
            <a:noFill/>
          </a:ln>
        </p:spPr>
      </p:pic>
      <p:pic>
        <p:nvPicPr>
          <p:cNvPr id="198" name="Рисунок 86"/>
          <p:cNvPicPr/>
          <p:nvPr/>
        </p:nvPicPr>
        <p:blipFill>
          <a:blip r:embed="rId3"/>
          <a:stretch/>
        </p:blipFill>
        <p:spPr>
          <a:xfrm>
            <a:off x="734760" y="273240"/>
            <a:ext cx="3872160" cy="4029840"/>
          </a:xfrm>
          <a:prstGeom prst="rect">
            <a:avLst/>
          </a:prstGeom>
          <a:ln>
            <a:noFill/>
          </a:ln>
        </p:spPr>
      </p:pic>
      <p:sp>
        <p:nvSpPr>
          <p:cNvPr id="199" name="CustomShape 1"/>
          <p:cNvSpPr/>
          <p:nvPr/>
        </p:nvSpPr>
        <p:spPr>
          <a:xfrm>
            <a:off x="4876920" y="273240"/>
            <a:ext cx="4933800" cy="4478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ru-RU" sz="2400" b="0" strike="noStrike" spc="-1">
                <a:solidFill>
                  <a:srgbClr val="1F497D"/>
                </a:solidFill>
                <a:latin typeface="Arial"/>
                <a:ea typeface="DejaVu Sans"/>
              </a:rPr>
              <a:t> Совсем не для того, чтобы подслушивать. А для того, чтобы ими… потеть. Сидит в летний зной заяц под кустом, и ему совсем пить не хочется. Лишнее тепло улетучивается через  тонкие горячие заячьи уши с большим количеством кровеносных сосудов. В жару заячьи уши отводят треть тепла, образующегося при обмене веществ.</a:t>
            </a:r>
            <a:endParaRPr lang="ru-RU" sz="2400" b="0" strike="noStrike" spc="-1">
              <a:latin typeface="Arial"/>
            </a:endParaRPr>
          </a:p>
        </p:txBody>
      </p:sp>
      <p:sp>
        <p:nvSpPr>
          <p:cNvPr id="200" name="CustomShape 2">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 name="Рисунок 88"/>
          <p:cNvPicPr/>
          <p:nvPr/>
        </p:nvPicPr>
        <p:blipFill>
          <a:blip r:embed="rId2"/>
          <a:stretch/>
        </p:blipFill>
        <p:spPr>
          <a:xfrm>
            <a:off x="1080" y="1440"/>
            <a:ext cx="10077840" cy="5667480"/>
          </a:xfrm>
          <a:prstGeom prst="rect">
            <a:avLst/>
          </a:prstGeom>
          <a:ln>
            <a:noFill/>
          </a:ln>
        </p:spPr>
      </p:pic>
      <p:sp>
        <p:nvSpPr>
          <p:cNvPr id="202" name="CustomShape 1"/>
          <p:cNvSpPr/>
          <p:nvPr/>
        </p:nvSpPr>
        <p:spPr>
          <a:xfrm>
            <a:off x="504000" y="182520"/>
            <a:ext cx="9069480" cy="13399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r>
              <a:rPr lang="ru-RU" sz="4400" b="0" strike="noStrike" spc="-1" dirty="0">
                <a:solidFill>
                  <a:srgbClr val="1F497D"/>
                </a:solidFill>
                <a:latin typeface="Arial"/>
                <a:ea typeface="DejaVu Sans"/>
              </a:rPr>
              <a:t>Кто из млекопитающих самый быстрый?</a:t>
            </a:r>
            <a:endParaRPr lang="ru-RU" sz="4400" b="0" strike="noStrike" spc="-1" dirty="0">
              <a:latin typeface="Arial"/>
            </a:endParaRPr>
          </a:p>
        </p:txBody>
      </p:sp>
      <p:sp>
        <p:nvSpPr>
          <p:cNvPr id="203" name="CustomShape 2"/>
          <p:cNvSpPr/>
          <p:nvPr/>
        </p:nvSpPr>
        <p:spPr>
          <a:xfrm>
            <a:off x="468280" y="2835275"/>
            <a:ext cx="9069480" cy="1877437"/>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gn="ctr">
              <a:lnSpc>
                <a:spcPct val="100000"/>
              </a:lnSpc>
            </a:pPr>
            <a:endParaRPr lang="ru-RU" sz="1800" b="0" strike="noStrike" spc="-1" dirty="0">
              <a:latin typeface="Arial"/>
            </a:endParaRPr>
          </a:p>
          <a:p>
            <a:pPr algn="ctr">
              <a:lnSpc>
                <a:spcPct val="100000"/>
              </a:lnSpc>
            </a:pPr>
            <a:endParaRPr lang="ru-RU" sz="1800" b="0" strike="noStrike" spc="-1" dirty="0">
              <a:latin typeface="Arial"/>
            </a:endParaRPr>
          </a:p>
          <a:p>
            <a:pPr algn="ctr">
              <a:lnSpc>
                <a:spcPct val="100000"/>
              </a:lnSpc>
            </a:pPr>
            <a:endParaRPr lang="ru-RU" sz="1800" b="0" strike="noStrike" spc="-1" dirty="0">
              <a:latin typeface="Arial"/>
            </a:endParaRPr>
          </a:p>
          <a:p>
            <a:pPr algn="ctr">
              <a:lnSpc>
                <a:spcPct val="100000"/>
              </a:lnSpc>
            </a:pPr>
            <a:endParaRPr lang="ru-RU" sz="1800" b="0" strike="noStrike" spc="-1" dirty="0">
              <a:latin typeface="Arial"/>
            </a:endParaRPr>
          </a:p>
          <a:p>
            <a:pPr algn="ctr">
              <a:lnSpc>
                <a:spcPct val="100000"/>
              </a:lnSpc>
            </a:pPr>
            <a:endParaRPr lang="ru-RU" sz="1800" b="0" strike="noStrike" spc="-1" dirty="0">
              <a:latin typeface="Arial"/>
            </a:endParaRPr>
          </a:p>
          <a:p>
            <a:pPr>
              <a:lnSpc>
                <a:spcPct val="100000"/>
              </a:lnSpc>
            </a:pPr>
            <a:r>
              <a:rPr lang="ru-RU" sz="3200" b="0" strike="noStrike" spc="-1" dirty="0">
                <a:solidFill>
                  <a:srgbClr val="000000"/>
                </a:solidFill>
                <a:latin typeface="Arial"/>
                <a:ea typeface="DejaVu Sans"/>
              </a:rPr>
              <a:t>     </a:t>
            </a:r>
            <a:r>
              <a:rPr lang="ru-RU" sz="3200" b="0" strike="noStrike" spc="-1" dirty="0">
                <a:solidFill>
                  <a:schemeClr val="tx2"/>
                </a:solidFill>
                <a:latin typeface="Arial"/>
                <a:ea typeface="DejaVu Sans"/>
              </a:rPr>
              <a:t>а)олень;            б)зебра;               в) гепард</a:t>
            </a:r>
            <a:r>
              <a:rPr lang="ru-RU" sz="3200" b="0" strike="noStrike" spc="-1" dirty="0">
                <a:solidFill>
                  <a:srgbClr val="000000"/>
                </a:solidFill>
                <a:latin typeface="Arial"/>
                <a:ea typeface="DejaVu Sans"/>
              </a:rPr>
              <a:t>.</a:t>
            </a:r>
            <a:endParaRPr lang="ru-RU" sz="3200" b="0" strike="noStrike" spc="-1" dirty="0">
              <a:latin typeface="Arial"/>
            </a:endParaRPr>
          </a:p>
        </p:txBody>
      </p:sp>
      <p:pic>
        <p:nvPicPr>
          <p:cNvPr id="204" name="Рисунок 91"/>
          <p:cNvPicPr/>
          <p:nvPr/>
        </p:nvPicPr>
        <p:blipFill>
          <a:blip r:embed="rId3" cstate="print"/>
          <a:stretch/>
        </p:blipFill>
        <p:spPr>
          <a:xfrm>
            <a:off x="496080" y="1573920"/>
            <a:ext cx="2565360" cy="2520720"/>
          </a:xfrm>
          <a:prstGeom prst="rect">
            <a:avLst/>
          </a:prstGeom>
          <a:ln>
            <a:noFill/>
          </a:ln>
        </p:spPr>
      </p:pic>
      <p:pic>
        <p:nvPicPr>
          <p:cNvPr id="205" name="Рисунок 92"/>
          <p:cNvPicPr/>
          <p:nvPr/>
        </p:nvPicPr>
        <p:blipFill>
          <a:blip r:embed="rId4" cstate="print"/>
          <a:stretch/>
        </p:blipFill>
        <p:spPr>
          <a:xfrm>
            <a:off x="3735000" y="1530360"/>
            <a:ext cx="2454840" cy="2563920"/>
          </a:xfrm>
          <a:prstGeom prst="rect">
            <a:avLst/>
          </a:prstGeom>
          <a:ln>
            <a:noFill/>
          </a:ln>
        </p:spPr>
      </p:pic>
      <p:pic>
        <p:nvPicPr>
          <p:cNvPr id="206" name="Рисунок 93"/>
          <p:cNvPicPr/>
          <p:nvPr/>
        </p:nvPicPr>
        <p:blipFill>
          <a:blip r:embed="rId5" cstate="print"/>
          <a:stretch/>
        </p:blipFill>
        <p:spPr>
          <a:xfrm>
            <a:off x="6768000" y="1449000"/>
            <a:ext cx="2431080" cy="2645280"/>
          </a:xfrm>
          <a:prstGeom prst="rect">
            <a:avLst/>
          </a:prstGeom>
          <a:ln>
            <a:noFill/>
          </a:ln>
        </p:spPr>
      </p:pic>
      <p:sp>
        <p:nvSpPr>
          <p:cNvPr id="207" name="CustomShape 3"/>
          <p:cNvSpPr/>
          <p:nvPr/>
        </p:nvSpPr>
        <p:spPr>
          <a:xfrm>
            <a:off x="3312360" y="4968000"/>
            <a:ext cx="3381840" cy="429840"/>
          </a:xfrm>
          <a:prstGeom prst="rect">
            <a:avLst/>
          </a:prstGeom>
          <a:solidFill>
            <a:srgbClr val="B4C7DC"/>
          </a:solidFill>
          <a:ln>
            <a:solidFill>
              <a:srgbClr val="3465A4"/>
            </a:solid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ctr">
              <a:lnSpc>
                <a:spcPct val="100000"/>
              </a:lnSpc>
            </a:pPr>
            <a:r>
              <a:rPr lang="ru-RU" sz="1800" b="0" strike="noStrike" spc="-1">
                <a:solidFill>
                  <a:srgbClr val="000000"/>
                </a:solidFill>
                <a:latin typeface="Arial"/>
                <a:ea typeface="DejaVu Sans"/>
              </a:rPr>
              <a:t> </a:t>
            </a:r>
            <a:r>
              <a:rPr lang="ru-RU" sz="1800" b="1" strike="noStrike" spc="-1">
                <a:solidFill>
                  <a:srgbClr val="55308D"/>
                </a:solidFill>
                <a:latin typeface="Linux Biolinum G"/>
                <a:ea typeface="DejaVu Sans"/>
              </a:rPr>
              <a:t>ПРАВИЛЬНЫЙ ОТВЕТ</a:t>
            </a:r>
            <a:endParaRPr lang="ru-RU" sz="1800" b="0" strike="noStrike" spc="-1">
              <a:latin typeface="Arial"/>
            </a:endParaRPr>
          </a:p>
        </p:txBody>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 name="Рисунок 95"/>
          <p:cNvPicPr/>
          <p:nvPr/>
        </p:nvPicPr>
        <p:blipFill>
          <a:blip r:embed="rId2"/>
          <a:stretch/>
        </p:blipFill>
        <p:spPr>
          <a:xfrm>
            <a:off x="0" y="0"/>
            <a:ext cx="10077840" cy="5667480"/>
          </a:xfrm>
          <a:prstGeom prst="rect">
            <a:avLst/>
          </a:prstGeom>
          <a:ln>
            <a:noFill/>
          </a:ln>
        </p:spPr>
      </p:pic>
      <p:sp>
        <p:nvSpPr>
          <p:cNvPr id="209" name="CustomShape 1"/>
          <p:cNvSpPr/>
          <p:nvPr/>
        </p:nvSpPr>
        <p:spPr>
          <a:xfrm>
            <a:off x="288360" y="575280"/>
            <a:ext cx="4101480" cy="395928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spAutoFit/>
          </a:bodyPr>
          <a:lstStyle/>
          <a:p>
            <a:pPr>
              <a:lnSpc>
                <a:spcPct val="100000"/>
              </a:lnSpc>
            </a:pPr>
            <a:r>
              <a:rPr lang="ru-RU" sz="2600" b="0" strike="noStrike" spc="-1">
                <a:solidFill>
                  <a:srgbClr val="1F497D"/>
                </a:solidFill>
                <a:latin typeface="Arial"/>
                <a:ea typeface="Microsoft YaHei"/>
              </a:rPr>
              <a:t>	Самый быстрый зверь на Земле - гепард. Это стройная пятнистая кошка на длиннющих ногах развивает скорость  110 километров в час. Но бежит не далеко. Если сразу не догонит жертву, тут же возвращается в засаду.</a:t>
            </a:r>
            <a:endParaRPr lang="ru-RU" sz="2600" b="0" strike="noStrike" spc="-1">
              <a:latin typeface="Arial"/>
            </a:endParaRPr>
          </a:p>
        </p:txBody>
      </p:sp>
      <p:pic>
        <p:nvPicPr>
          <p:cNvPr id="210" name="Рисунок 98"/>
          <p:cNvPicPr/>
          <p:nvPr/>
        </p:nvPicPr>
        <p:blipFill>
          <a:blip r:embed="rId3"/>
          <a:stretch/>
        </p:blipFill>
        <p:spPr>
          <a:xfrm>
            <a:off x="4494600" y="918000"/>
            <a:ext cx="5295240" cy="3543840"/>
          </a:xfrm>
          <a:prstGeom prst="rect">
            <a:avLst/>
          </a:prstGeom>
          <a:ln>
            <a:noFill/>
          </a:ln>
        </p:spPr>
      </p:pic>
      <p:sp>
        <p:nvSpPr>
          <p:cNvPr id="211" name="CustomShape 2">
            <a:hlinkClick r:id="rId4" action="ppaction://hlinksldjump"/>
          </p:cNvPr>
          <p:cNvSpPr/>
          <p:nvPr/>
        </p:nvSpPr>
        <p:spPr>
          <a:xfrm>
            <a:off x="582840" y="4869360"/>
            <a:ext cx="683640" cy="523800"/>
          </a:xfrm>
          <a:prstGeom prst="leftArrow">
            <a:avLst>
              <a:gd name="adj1" fmla="val 50000"/>
              <a:gd name="adj2" fmla="val 50000"/>
            </a:avLst>
          </a:prstGeom>
          <a:gradFill rotWithShape="0">
            <a:gsLst>
              <a:gs pos="0">
                <a:srgbClr val="BFECFF"/>
              </a:gs>
              <a:gs pos="100000">
                <a:srgbClr val="E6F7FF">
                  <a:alpha val="0"/>
                </a:srgbClr>
              </a:gs>
            </a:gsLst>
            <a:lin ang="16200000"/>
          </a:gradFill>
          <a:ln>
            <a:solidFill>
              <a:srgbClr val="46AAC4"/>
            </a:solidFill>
            <a:round/>
          </a:ln>
          <a:effectLst>
            <a:outerShdw blurRad="40000" dist="20160" dir="5400000" rotWithShape="0">
              <a:srgbClr val="000000">
                <a:alpha val="38000"/>
              </a:srgbClr>
            </a:outerShdw>
          </a:effectLst>
        </p:spPr>
        <p:style>
          <a:lnRef idx="1">
            <a:schemeClr val="accent5"/>
          </a:lnRef>
          <a:fillRef idx="2">
            <a:schemeClr val="accent5"/>
          </a:fillRef>
          <a:effectRef idx="1">
            <a:schemeClr val="accent5"/>
          </a:effectRef>
          <a:fontRef idx="minor"/>
        </p:style>
      </p:sp>
    </p:spTree>
  </p:cSld>
  <p:clrMapOvr>
    <a:masterClrMapping/>
  </p:clrMapOvr>
  <mc:AlternateContent xmlns:mc="http://schemas.openxmlformats.org/markup-compatibility/2006">
    <mc:Choice xmlns="" xmlns:p14="http://schemas.microsoft.com/office/powerpoint/2010/main" xmlns:p15="http://schemas.microsoft.com/office/powerpoint/2012/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300</TotalTime>
  <Words>395</Words>
  <Application>LibreOffice/6.3.0.4$Windows_x86 LibreOffice_project/057fc023c990d676a43019934386b85b21a9ee99</Application>
  <PresentationFormat>Произвольный</PresentationFormat>
  <Paragraphs>170</Paragraphs>
  <Slides>43</Slides>
  <Notes>0</Notes>
  <HiddenSlides>0</HiddenSlides>
  <MMClips>1</MMClips>
  <ScaleCrop>false</ScaleCrop>
  <HeadingPairs>
    <vt:vector size="4" baseType="variant">
      <vt:variant>
        <vt:lpstr>Тема</vt:lpstr>
      </vt:variant>
      <vt:variant>
        <vt:i4>4</vt:i4>
      </vt:variant>
      <vt:variant>
        <vt:lpstr>Заголовки слайдов</vt:lpstr>
      </vt:variant>
      <vt:variant>
        <vt:i4>43</vt:i4>
      </vt:variant>
    </vt:vector>
  </HeadingPairs>
  <TitlesOfParts>
    <vt:vector size="47" baseType="lpstr">
      <vt:lpstr>Office Theme</vt:lpstr>
      <vt:lpstr>Office Theme</vt:lpstr>
      <vt:lpstr>Office Theme</vt:lpstr>
      <vt:lpstr>Office Theme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
  <dc:creator/>
  <dc:description/>
  <cp:lastModifiedBy>KS</cp:lastModifiedBy>
  <cp:revision>42</cp:revision>
  <dcterms:created xsi:type="dcterms:W3CDTF">2017-10-20T23:41:18Z</dcterms:created>
  <dcterms:modified xsi:type="dcterms:W3CDTF">2022-02-27T18:22:31Z</dcterms:modified>
  <dc:language>ru-RU</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0</vt:i4>
  </property>
  <property fmtid="{D5CDD505-2E9C-101B-9397-08002B2CF9AE}" pid="8" name="PresentationFormat">
    <vt:lpwstr>Произвольный</vt:lpwstr>
  </property>
  <property fmtid="{D5CDD505-2E9C-101B-9397-08002B2CF9AE}" pid="9" name="ScaleCrop">
    <vt:bool>false</vt:bool>
  </property>
  <property fmtid="{D5CDD505-2E9C-101B-9397-08002B2CF9AE}" pid="10" name="ShareDoc">
    <vt:bool>false</vt:bool>
  </property>
  <property fmtid="{D5CDD505-2E9C-101B-9397-08002B2CF9AE}" pid="11" name="Slides">
    <vt:i4>43</vt:i4>
  </property>
</Properties>
</file>