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8" r:id="rId7"/>
    <p:sldId id="269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2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57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88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2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4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4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62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8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60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3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0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C362A-59CE-4F87-B2E4-28E3925E5A53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C52F0-D33D-4B19-AC89-5EBFF9D22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15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8.depositphotos.com/1020618/940/i/950/depositphotos_9409982-stock-photo-beautiful-spring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74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МУНИЦИПАЛЬНОЕ КАЗЕННОЕ ДОШКОЛЬНОЕ ОБРАЗОВАТЕЛЬНОЕ УЧРЕЖДЕНИЕ&#10;«Центр развития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1" t="31594" r="19179" b="51988"/>
          <a:stretch/>
        </p:blipFill>
        <p:spPr bwMode="auto">
          <a:xfrm>
            <a:off x="256273" y="2152294"/>
            <a:ext cx="11379204" cy="171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764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Использование интерактивной доски даёт возможность педагогу самостоятельно со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8"/>
          <a:stretch/>
        </p:blipFill>
        <p:spPr bwMode="auto">
          <a:xfrm>
            <a:off x="0" y="0"/>
            <a:ext cx="12191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57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tatic8.depositphotos.com/1020618/940/i/950/depositphotos_9409982-stock-photo-beautiful-spring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80519"/>
            <a:ext cx="12064621" cy="774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21" b="24378"/>
          <a:stretch/>
        </p:blipFill>
        <p:spPr>
          <a:xfrm>
            <a:off x="0" y="1399248"/>
            <a:ext cx="4791575" cy="4026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309" y="3517852"/>
            <a:ext cx="5792071" cy="31695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609" y="46815"/>
            <a:ext cx="5480713" cy="316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22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Основываясь на личном опыте, можно сказать, что применение интерактивной доск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5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Задачи познавательного развития можно включать в любую деятельность в ДОУ, 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078269" cy="679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428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Наши дети тоже очень любят играть. Современная действительность, мы знаем, т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558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знавательные игры занимают важное место в жизни ребёнка. Они расширяют пред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01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чень важно развивать логическое мышление ребёнка с самого детства. Игры на р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4" y="0"/>
            <a:ext cx="12091016" cy="680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081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tatic8.depositphotos.com/1020618/940/i/950/depositphotos_9409982-stock-photo-beautiful-spring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74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5" y="227463"/>
            <a:ext cx="6640999" cy="36894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" t="33831" r="420" b="24179"/>
          <a:stretch/>
        </p:blipFill>
        <p:spPr>
          <a:xfrm>
            <a:off x="6928334" y="2432073"/>
            <a:ext cx="4784983" cy="424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8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8.depositphotos.com/1020618/940/i/950/depositphotos_9409982-stock-photo-beautiful-spring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1084" cy="774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1" y="228885"/>
            <a:ext cx="4934803" cy="34269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451" y="2821817"/>
            <a:ext cx="6390633" cy="349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47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Обучение детей раннего возраста простым математическим приёмам является непр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085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tatic8.depositphotos.com/1020618/940/i/950/depositphotos_9409982-stock-photo-beautiful-spring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74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1" b="29353"/>
          <a:stretch/>
        </p:blipFill>
        <p:spPr>
          <a:xfrm>
            <a:off x="541181" y="736978"/>
            <a:ext cx="5267878" cy="409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1" b="35920"/>
          <a:stretch/>
        </p:blipFill>
        <p:spPr>
          <a:xfrm>
            <a:off x="6946711" y="1421463"/>
            <a:ext cx="4748838" cy="504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2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5</cp:revision>
  <dcterms:created xsi:type="dcterms:W3CDTF">2021-12-06T17:08:41Z</dcterms:created>
  <dcterms:modified xsi:type="dcterms:W3CDTF">2022-03-13T18:15:40Z</dcterms:modified>
</cp:coreProperties>
</file>