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2918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4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289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71605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590476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98794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285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663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339985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794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339BBAD-B091-4726-BF8A-21857181E672}" type="datetimeFigureOut">
              <a:rPr lang="ru-RU" smtClean="0"/>
              <a:t>13.12.2021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1A31C69-0E8A-4C20-96C2-E52C608656B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27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D7F662D-075C-487B-A461-A3F7A47CDE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35705" y="4744816"/>
            <a:ext cx="4356295" cy="2743199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B80E0F"/>
              </a:buClr>
              <a:buSzPct val="160000"/>
              <a:buFont typeface="Arial" panose="020B0604020202020204" pitchFamily="34" charset="0"/>
              <a:buNone/>
              <a:tabLst/>
              <a:defRPr/>
            </a:pPr>
            <a:r>
              <a:rPr kumimoji="0" lang="ru-RU" sz="1600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Презентацию подготовила:</a:t>
            </a:r>
          </a:p>
          <a:p>
            <a:pPr marL="0" marR="0" lvl="0" indent="0" algn="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B80E0F"/>
              </a:buClr>
              <a:buSzPct val="160000"/>
              <a:buFont typeface="Arial" panose="020B0604020202020204" pitchFamily="34" charset="0"/>
              <a:buNone/>
              <a:tabLst/>
              <a:defRPr/>
            </a:pPr>
            <a:r>
              <a:rPr kumimoji="0" lang="ru-RU" sz="1600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Федорук Юлия </a:t>
            </a:r>
            <a:r>
              <a:rPr kumimoji="0" lang="ru-RU" sz="1600" i="0" u="none" strike="noStrike" kern="1200" cap="all" spc="0" normalizeH="0" baseline="0" noProof="0" dirty="0" err="1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Илхамовна</a:t>
            </a:r>
            <a:endParaRPr kumimoji="0" lang="ru-RU" sz="1600" i="0" u="none" strike="noStrike" kern="1200" cap="all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B80E0F"/>
              </a:buClr>
              <a:buSzPct val="160000"/>
              <a:buFont typeface="Arial" panose="020B0604020202020204" pitchFamily="34" charset="0"/>
              <a:buNone/>
              <a:tabLst/>
              <a:defRPr/>
            </a:pPr>
            <a:r>
              <a:rPr kumimoji="0" lang="ru-RU" sz="1600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Классный руководитель </a:t>
            </a:r>
            <a:r>
              <a:rPr kumimoji="0" lang="ru-RU" sz="1600" i="0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 </a:t>
            </a:r>
            <a:r>
              <a:rPr kumimoji="0" lang="ru-RU" sz="1600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класса </a:t>
            </a:r>
          </a:p>
          <a:p>
            <a:pPr marL="0" marR="0" lvl="0" indent="0" algn="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B80E0F"/>
              </a:buClr>
              <a:buSzPct val="160000"/>
              <a:buFont typeface="Arial" panose="020B0604020202020204" pitchFamily="34" charset="0"/>
              <a:buNone/>
              <a:tabLst/>
              <a:defRPr/>
            </a:pPr>
            <a:r>
              <a:rPr kumimoji="0" lang="ru-RU" sz="1600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МАОУ ООШ №10 имени майора </a:t>
            </a:r>
            <a:r>
              <a:rPr kumimoji="0" lang="ru-RU" sz="1600" i="0" u="none" strike="noStrike" kern="1200" cap="all" spc="0" normalizeH="0" baseline="0" noProof="0" dirty="0" err="1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В.В.Малярова</a:t>
            </a:r>
            <a:r>
              <a:rPr kumimoji="0" lang="ru-RU" sz="1600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>
                <a:srgbClr val="B80E0F"/>
              </a:buClr>
              <a:buSzPct val="160000"/>
              <a:buFont typeface="Arial" panose="020B0604020202020204" pitchFamily="34" charset="0"/>
              <a:buNone/>
              <a:tabLst/>
              <a:defRPr/>
            </a:pPr>
            <a:r>
              <a:rPr kumimoji="0" lang="ru-RU" sz="1600" i="0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2021 </a:t>
            </a:r>
            <a:r>
              <a:rPr kumimoji="0" lang="ru-RU" sz="1600" i="0" u="none" strike="noStrike" kern="1200" cap="all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  </a:t>
            </a:r>
          </a:p>
          <a:p>
            <a:endParaRPr lang="ru-RU" dirty="0"/>
          </a:p>
        </p:txBody>
      </p:sp>
      <p:pic>
        <p:nvPicPr>
          <p:cNvPr id="1026" name="Picture 2" descr="toler3">
            <a:extLst>
              <a:ext uri="{FF2B5EF4-FFF2-40B4-BE49-F238E27FC236}">
                <a16:creationId xmlns:a16="http://schemas.microsoft.com/office/drawing/2014/main" xmlns="" id="{1D63CF22-385A-42C1-803C-0D8F55BF9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700" y="1336246"/>
            <a:ext cx="5130313" cy="4394988"/>
          </a:xfrm>
          <a:prstGeom prst="rect">
            <a:avLst/>
          </a:prstGeom>
          <a:solidFill>
            <a:schemeClr val="accent1"/>
          </a:solidFill>
          <a:ln w="34925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8BF1396-0741-438F-B005-AA035A499BFF}"/>
              </a:ext>
            </a:extLst>
          </p:cNvPr>
          <p:cNvSpPr/>
          <p:nvPr/>
        </p:nvSpPr>
        <p:spPr>
          <a:xfrm>
            <a:off x="-206356" y="3844498"/>
            <a:ext cx="47391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Мы вместе</a:t>
            </a:r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7CA33BE-6A80-4FA7-8C0B-E0428E0BAFF2}"/>
              </a:ext>
            </a:extLst>
          </p:cNvPr>
          <p:cNvSpPr/>
          <p:nvPr/>
        </p:nvSpPr>
        <p:spPr>
          <a:xfrm>
            <a:off x="2163225" y="-54088"/>
            <a:ext cx="786555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>
                <a:ln/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Толерантность</a:t>
            </a:r>
            <a:r>
              <a:rPr lang="ru-RU" sz="5400" b="1" cap="none" spc="0" dirty="0">
                <a:ln/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8565201D-FCAC-4DD2-8D4E-901C40E1008A}"/>
              </a:ext>
            </a:extLst>
          </p:cNvPr>
          <p:cNvSpPr/>
          <p:nvPr/>
        </p:nvSpPr>
        <p:spPr>
          <a:xfrm>
            <a:off x="-645462" y="2551837"/>
            <a:ext cx="47391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Мы 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разные, </a:t>
            </a:r>
          </a:p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110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E5A9E67E-967B-455B-AA11-CE789F313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0950" y="323850"/>
            <a:ext cx="10179050" cy="6330950"/>
          </a:xfrm>
        </p:spPr>
        <p:txBody>
          <a:bodyPr/>
          <a:lstStyle/>
          <a:p>
            <a:pPr algn="ctr"/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Толерантность. Что это такое? -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Если спросит кто-нибудь меня,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Я отвечу: "Это все земное.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То, на чем стоит Планета вся".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Толерантность - это люди света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Разных наций, веры и судьбы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Открывают что-то, где-то,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Радуются вместе. Нет нужды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Опасаться, что тебя обидят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Люди, цвета, крови не твоей.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Опасаться, что тебя унизят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Люди на родной Земле твоей.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Ведь Планета наша дорогая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Любит всех нас: белых и цветных!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Будем жить, друг друга уважая!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i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Georgia" panose="02040502050405020303" pitchFamily="18" charset="0"/>
              </a:rPr>
              <a:t>Толерантность - слово для живых!</a:t>
            </a:r>
            <a:endParaRPr lang="ru-RU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77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F7AB70B2-381D-4F10-A709-759919E61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23" y="140384"/>
            <a:ext cx="5446792" cy="304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2B1973CD-CCCB-48DD-A3EF-40E4738B3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236" y="140385"/>
            <a:ext cx="5891896" cy="304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xmlns="" id="{9D111EEC-302A-4464-BC1D-52DB62286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23" y="3281582"/>
            <a:ext cx="5446792" cy="357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xmlns="" id="{BF34C130-9B10-41E6-BE7C-DE16D186A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237" y="3281582"/>
            <a:ext cx="5891896" cy="357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47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3AEA267-4E1B-4DCF-AC3D-CAAF18771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25" y="0"/>
            <a:ext cx="115636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72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6C2A8B-511C-44F0-B131-F8774E4FF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1301" y="115098"/>
            <a:ext cx="10178322" cy="60235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Учимся толерантности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C898B43D-DFA0-458A-A28C-8D55305AF8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3389978"/>
              </p:ext>
            </p:extLst>
          </p:nvPr>
        </p:nvGraphicFramePr>
        <p:xfrm>
          <a:off x="745588" y="1097281"/>
          <a:ext cx="11169748" cy="57607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12813">
                  <a:extLst>
                    <a:ext uri="{9D8B030D-6E8A-4147-A177-3AD203B41FA5}">
                      <a16:colId xmlns:a16="http://schemas.microsoft.com/office/drawing/2014/main" xmlns="" val="259053532"/>
                    </a:ext>
                  </a:extLst>
                </a:gridCol>
                <a:gridCol w="1856935">
                  <a:extLst>
                    <a:ext uri="{9D8B030D-6E8A-4147-A177-3AD203B41FA5}">
                      <a16:colId xmlns:a16="http://schemas.microsoft.com/office/drawing/2014/main" xmlns="" val="624616294"/>
                    </a:ext>
                  </a:extLst>
                </a:gridCol>
              </a:tblGrid>
              <a:tr h="824401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</a:rPr>
                        <a:t>Ситуация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</a:rPr>
                        <a:t>Твои действия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3863911"/>
                  </a:ext>
                </a:extLst>
              </a:tr>
              <a:tr h="1480897"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</a:rPr>
                        <a:t>В вашем классе новенький ученик. У него иной цвет кожи. Классный руководитель предлагает тебе сидеть с ним за одной партой.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</a:rPr>
                        <a:t>Ты …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70205395"/>
                  </a:ext>
                </a:extLst>
              </a:tr>
              <a:tr h="987263"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</a:rPr>
                        <a:t>Ты идешь по улице, к тебе подходит мальчик – цыган и просит денег.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</a:rPr>
                        <a:t>Ты..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73601158"/>
                  </a:ext>
                </a:extLst>
              </a:tr>
              <a:tr h="493632"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</a:rPr>
                        <a:t>Ребята во дворе смеются над нищим.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</a:rPr>
                        <a:t>Ты..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51801726"/>
                  </a:ext>
                </a:extLst>
              </a:tr>
              <a:tr h="987263"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</a:rPr>
                        <a:t>На твоих глазах оскорбляют мальчика за то, что он другой национальности.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</a:rPr>
                        <a:t>Ты..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61745513"/>
                  </a:ext>
                </a:extLst>
              </a:tr>
              <a:tr h="987263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</a:rPr>
                        <a:t>Твой одноклассник не похож на других: он полный, неповоротливый. Все смеются над ним.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</a:rPr>
                        <a:t>Ты ..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43951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132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>
            <a:extLst>
              <a:ext uri="{FF2B5EF4-FFF2-40B4-BE49-F238E27FC236}">
                <a16:creationId xmlns:a16="http://schemas.microsoft.com/office/drawing/2014/main" xmlns="" id="{B7A42469-35A6-4442-AC00-EC97FE8EAD5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FA00EC3E-9154-49C4-B096-2453914E8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9799" y="-598335"/>
            <a:ext cx="3092117" cy="1196670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Дерево толерантности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80F53249-F3E8-4512-9CC9-12FE5C87B0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35705" y="598336"/>
            <a:ext cx="4220307" cy="625966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расположенность к другим, снисходительность, 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терпение, 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чувство юмора, 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чуткость, 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доверие,  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терпимость к различиям,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умение владеть собой, доброжелательность,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умение не осуждать других,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гуманизм,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умение слушать,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любознательность,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способность к сопереживанию,</a:t>
            </a:r>
          </a:p>
          <a:p>
            <a:pPr>
              <a:spcBef>
                <a:spcPts val="0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злоба, ненависть,  жестокость, пренебрежение,  презрение, раздражительность,  нетерпимость к другим, недоверие, неумение владеть собой</a:t>
            </a:r>
            <a:endParaRPr lang="ru-RU" sz="18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3FC8EAB5-CD26-4F6B-834A-762DA628A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" y="0"/>
            <a:ext cx="70610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33171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2098027-533A-4140-A663-263BF694C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453" y="258928"/>
            <a:ext cx="5584556" cy="5720268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8BE8AC8F-B63C-40B6-85AA-120321C18574}"/>
              </a:ext>
            </a:extLst>
          </p:cNvPr>
          <p:cNvSpPr/>
          <p:nvPr/>
        </p:nvSpPr>
        <p:spPr>
          <a:xfrm>
            <a:off x="2398987" y="5798145"/>
            <a:ext cx="7677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Эмблема толерантности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0A10BEB-9645-4EBF-B790-D0CC4064BA24}"/>
              </a:ext>
            </a:extLst>
          </p:cNvPr>
          <p:cNvSpPr txBox="1"/>
          <p:nvPr/>
        </p:nvSpPr>
        <p:spPr>
          <a:xfrm>
            <a:off x="436098" y="534572"/>
            <a:ext cx="2813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284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CAF27667-5F20-4DEA-B11D-EA64618F8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1222930"/>
            <a:ext cx="10178322" cy="2206070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Подари мне смайлик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AA310F3D-FB2C-422E-9D5B-78B8EBFED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08" y="3513405"/>
            <a:ext cx="3508717" cy="325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43260D9E-11C3-4575-8D56-0AD5E6612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233" y="3429000"/>
            <a:ext cx="3767798" cy="335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B290986D-EACE-4B15-B706-2BD849076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198" y="3513405"/>
            <a:ext cx="3429000" cy="325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EAFEF1C-B20B-4B23-B1D0-868927ACAF8D}"/>
              </a:ext>
            </a:extLst>
          </p:cNvPr>
          <p:cNvSpPr txBox="1"/>
          <p:nvPr/>
        </p:nvSpPr>
        <p:spPr>
          <a:xfrm rot="16200000">
            <a:off x="-970774" y="1060669"/>
            <a:ext cx="2813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r>
              <a:rPr lang="ru-RU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013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B1A8B48-26B8-458B-BDED-3B47A692BACB}"/>
              </a:ext>
            </a:extLst>
          </p:cNvPr>
          <p:cNvSpPr/>
          <p:nvPr/>
        </p:nvSpPr>
        <p:spPr>
          <a:xfrm>
            <a:off x="2644726" y="1194806"/>
            <a:ext cx="9158067" cy="14780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>
                <a:gd name="adj" fmla="val 100000"/>
              </a:avLst>
            </a:prstTxWarp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332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166</TotalTime>
  <Words>201</Words>
  <Application>Microsoft Office PowerPoint</Application>
  <PresentationFormat>Произвольный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Эмблема</vt:lpstr>
      <vt:lpstr>Презентация PowerPoint</vt:lpstr>
      <vt:lpstr>Презентация PowerPoint</vt:lpstr>
      <vt:lpstr>Презентация PowerPoint</vt:lpstr>
      <vt:lpstr>Презентация PowerPoint</vt:lpstr>
      <vt:lpstr>Учимся толерантности</vt:lpstr>
      <vt:lpstr>Дерево толерантности</vt:lpstr>
      <vt:lpstr>Презентация PowerPoint</vt:lpstr>
      <vt:lpstr>Подари мне смайлик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13</cp:revision>
  <dcterms:created xsi:type="dcterms:W3CDTF">2020-10-29T09:43:55Z</dcterms:created>
  <dcterms:modified xsi:type="dcterms:W3CDTF">2021-12-13T11:53:53Z</dcterms:modified>
</cp:coreProperties>
</file>