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7" r:id="rId5"/>
    <p:sldId id="264" r:id="rId6"/>
    <p:sldId id="261" r:id="rId7"/>
    <p:sldId id="265" r:id="rId8"/>
    <p:sldId id="262" r:id="rId9"/>
    <p:sldId id="263" r:id="rId10"/>
    <p:sldId id="259" r:id="rId11"/>
    <p:sldId id="266" r:id="rId12"/>
    <p:sldId id="268" r:id="rId13"/>
    <p:sldId id="269" r:id="rId14"/>
    <p:sldId id="275" r:id="rId15"/>
    <p:sldId id="276" r:id="rId16"/>
    <p:sldId id="277" r:id="rId17"/>
    <p:sldId id="271" r:id="rId18"/>
    <p:sldId id="274" r:id="rId19"/>
    <p:sldId id="272" r:id="rId20"/>
    <p:sldId id="270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D74DF-E4B0-49E9-8712-167B540AE30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A249D-475C-4D03-9EB8-6FF6DCDE016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0"/>
            <a:ext cx="8736970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0"/>
            <a:ext cx="46615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Гимн России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img3.jpg"/>
          <p:cNvPicPr>
            <a:picLocks noChangeAspect="1"/>
          </p:cNvPicPr>
          <p:nvPr/>
        </p:nvPicPr>
        <p:blipFill>
          <a:blip r:embed="rId2"/>
          <a:srcRect t="11594"/>
          <a:stretch>
            <a:fillRect/>
          </a:stretch>
        </p:blipFill>
        <p:spPr>
          <a:xfrm>
            <a:off x="428596" y="1000108"/>
            <a:ext cx="8501122" cy="5636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354077" y="142852"/>
            <a:ext cx="118521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Россия –</a:t>
            </a:r>
            <a:b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многонациональное государство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НАРОДЫ РОССИИ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480" y="1428736"/>
            <a:ext cx="6000792" cy="536939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lide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8643998" cy="6474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4546" y="142853"/>
            <a:ext cx="47404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Неофициальные </a:t>
            </a:r>
          </a:p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символы России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img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DAEFFF"/>
              </a:clrFrom>
              <a:clrTo>
                <a:srgbClr val="DAEFFF">
                  <a:alpha val="0"/>
                </a:srgbClr>
              </a:clrTo>
            </a:clrChange>
          </a:blip>
          <a:srcRect l="1653" t="11852" r="833" b="2938"/>
          <a:stretch>
            <a:fillRect/>
          </a:stretch>
        </p:blipFill>
        <p:spPr>
          <a:xfrm>
            <a:off x="214282" y="1928802"/>
            <a:ext cx="8786874" cy="431897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8501122" cy="6375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tihi-pro-matreshk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85728"/>
            <a:ext cx="8377046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lide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75001"/>
            <a:ext cx="8643998" cy="6482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gaDcrOrqdDtE9oeMh0B6rG_lL6gfkE6Cu-K6sgOM5NVMHVODL9rnfv7C-4XeNyL9xbgFufqiKkcq44XkwhOaYtBgHCqr-vSr0KfWiRDXKCwtcTi9CsGYwHojvjJCivNQA.png"/>
          <p:cNvPicPr>
            <a:picLocks noChangeAspect="1"/>
          </p:cNvPicPr>
          <p:nvPr/>
        </p:nvPicPr>
        <p:blipFill>
          <a:blip r:embed="rId3" cstate="print"/>
          <a:srcRect l="12500" t="17419" r="14062" b="10419"/>
          <a:stretch>
            <a:fillRect/>
          </a:stretch>
        </p:blipFill>
        <p:spPr>
          <a:xfrm>
            <a:off x="6715140" y="5447499"/>
            <a:ext cx="2285984" cy="141050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1275781_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214290"/>
            <a:ext cx="56191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 такое «РОДИНА»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img3.jpg"/>
          <p:cNvPicPr>
            <a:picLocks noChangeAspect="1"/>
          </p:cNvPicPr>
          <p:nvPr/>
        </p:nvPicPr>
        <p:blipFill>
          <a:blip r:embed="rId2"/>
          <a:srcRect l="875" t="2469" r="3703"/>
          <a:stretch>
            <a:fillRect/>
          </a:stretch>
        </p:blipFill>
        <p:spPr>
          <a:xfrm>
            <a:off x="928662" y="857232"/>
            <a:ext cx="7572428" cy="5804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s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2ef1c77b395e860451b00a2d248a09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8429684" cy="6322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285728"/>
            <a:ext cx="7656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Пословицы о Родине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hello_html_m577c5bbf.jpg"/>
          <p:cNvPicPr>
            <a:picLocks noChangeAspect="1"/>
          </p:cNvPicPr>
          <p:nvPr/>
        </p:nvPicPr>
        <p:blipFill>
          <a:blip r:embed="rId2"/>
          <a:srcRect t="16666" r="7273"/>
          <a:stretch>
            <a:fillRect/>
          </a:stretch>
        </p:blipFill>
        <p:spPr>
          <a:xfrm>
            <a:off x="714348" y="1214422"/>
            <a:ext cx="7929618" cy="5344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857232"/>
            <a:ext cx="8763061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1142984"/>
            <a:ext cx="507209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День России 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— это один из самых «молодых» государственных праздников в нашей стране. Поначалу он назывался «День независимости России». А появился этот праздник потому, что 12 июня 1990 года на Первом съезде народных депутатов РСФСР была принята Декларация о государственном суверенитете России. Это означало, что Россия стала отдельным, самостоятельным государством, основанным на принципах равноправия и партнерства. Тогда, в 1990 году, Указом Президента РФ Б. Н. Ельцина день 12 июня был объявлен государственным праздником России. А в 1994 году Президент издал новый Указ, по которому праздник стал называться «День России».</a:t>
            </a:r>
          </a:p>
        </p:txBody>
      </p:sp>
      <p:pic>
        <p:nvPicPr>
          <p:cNvPr id="4" name="Рисунок 3" descr="otkrytki-s-dnem-rossii-2019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1357298"/>
            <a:ext cx="3420914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142976" y="142852"/>
            <a:ext cx="69711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История праздника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214290"/>
            <a:ext cx="680218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Столица России - Москва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2"/>
          <a:srcRect l="7258" t="9677" r="6855" b="16475"/>
          <a:stretch>
            <a:fillRect/>
          </a:stretch>
        </p:blipFill>
        <p:spPr>
          <a:xfrm>
            <a:off x="428596" y="1285860"/>
            <a:ext cx="8286808" cy="5343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86446" y="1357298"/>
            <a:ext cx="31432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Президент наш энергичный,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Образован он отлично!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Он народу помогает,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Он во все дела вникает.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Помнит воинов-бойцов,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Наших дедов и отцов,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забыл о молодежи,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Он гарант свобод, надежен.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Любит маленьких детей —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ними на земле светлей,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ними жизнь полней и краше,</a:t>
            </a:r>
          </a:p>
          <a:p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Дети — будущее наше!</a:t>
            </a:r>
          </a:p>
        </p:txBody>
      </p:sp>
      <p:pic>
        <p:nvPicPr>
          <p:cNvPr id="4" name="Рисунок 3" descr="slide-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3050"/>
            <a:ext cx="5857884" cy="4387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71604" y="214290"/>
            <a:ext cx="55018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Наш президент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714488"/>
            <a:ext cx="3313441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714744" y="1214422"/>
            <a:ext cx="521497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Герб с золотым двуглавым орлом на красном поле напоминает гербы конца XV-XVII веков. Рисунок орла похож на те рисунки, что украшали памятники эпохи Петра Великого. Над головами орла изображены три исторические короны Петра Великого, символизирующие в новых условиях суверенитет — как всей Российской Федерации, так и ее частей.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Скипетр и держава олицетворяют государственную власть и единое государство. Изображение всадника, поражающего копьем дракона, — это один из древних символов борьбы добра со злом, света с тьмой, защиты Отечества.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Восстановление двуглавого орла как Государственного герба России символизирует неразрывность отечественной истории. Герб современной России — новый, но его составные части выполнены в традициях истории нашего государства.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42852"/>
            <a:ext cx="4521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Герб России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1" y="214289"/>
            <a:ext cx="8572560" cy="6429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7686" y="857232"/>
            <a:ext cx="4572000" cy="57554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Флаг является одним из важных символов государства. Государственный Флаг России — символ единения и согласия, национальной принадлежности и культуры. И если вы подойдете к правительственному зданию, то непременно увидите, что над ним развевается российский флаг.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Флаг — это знак уважения к Родине. За осквернение флага следует строгое наказание, как за оскорбление государства.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Каждый цвет российского флага имеет свое значение: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белый — мир, чистота, совершенство;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синий — вера и верность;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красный — энергия, сила, кровь, пролитая за Отечество.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Флаг Российской Федерации вывешивается на стенах зданий государственных учреждений или поднимается на мачтах-флагштоках в дни государственных праздников.</a:t>
            </a:r>
          </a:p>
        </p:txBody>
      </p:sp>
      <p:pic>
        <p:nvPicPr>
          <p:cNvPr id="4" name="Рисунок 3" descr="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928802"/>
            <a:ext cx="4123412" cy="314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071670" y="0"/>
            <a:ext cx="4615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Флаг России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24cedf161a923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357166"/>
            <a:ext cx="8792369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428</Words>
  <Application>Microsoft Office PowerPoint</Application>
  <PresentationFormat>Экран (4:3)</PresentationFormat>
  <Paragraphs>34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МКДОУ «Центр развития ребенка – детский сад № 4» </dc:title>
  <dc:creator>Admin</dc:creator>
  <cp:lastModifiedBy>Lyudmila Kazanceva</cp:lastModifiedBy>
  <cp:revision>35</cp:revision>
  <dcterms:created xsi:type="dcterms:W3CDTF">2020-06-11T09:04:41Z</dcterms:created>
  <dcterms:modified xsi:type="dcterms:W3CDTF">2022-06-10T14:50:04Z</dcterms:modified>
</cp:coreProperties>
</file>