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0" r:id="rId1"/>
  </p:sldMasterIdLst>
  <p:sldIdLst>
    <p:sldId id="259" r:id="rId2"/>
    <p:sldId id="256" r:id="rId3"/>
    <p:sldId id="258" r:id="rId4"/>
    <p:sldId id="257" r:id="rId5"/>
    <p:sldId id="261" r:id="rId6"/>
    <p:sldId id="262" r:id="rId7"/>
    <p:sldId id="263" r:id="rId8"/>
    <p:sldId id="265" r:id="rId9"/>
    <p:sldId id="267" r:id="rId10"/>
    <p:sldId id="268" r:id="rId11"/>
    <p:sldId id="266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1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1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619" autoAdjust="0"/>
  </p:normalViewPr>
  <p:slideViewPr>
    <p:cSldViewPr>
      <p:cViewPr>
        <p:scale>
          <a:sx n="93" d="100"/>
          <a:sy n="93" d="100"/>
        </p:scale>
        <p:origin x="-1518" y="-4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9735CE92-03CC-44A2-8A56-1ABE8B559589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93E41FE-7852-4763-9259-4FABB9F4F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5CE92-03CC-44A2-8A56-1ABE8B559589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E41FE-7852-4763-9259-4FABB9F4F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9735CE92-03CC-44A2-8A56-1ABE8B559589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93E41FE-7852-4763-9259-4FABB9F4F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5CE92-03CC-44A2-8A56-1ABE8B559589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93E41FE-7852-4763-9259-4FABB9F4FC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5CE92-03CC-44A2-8A56-1ABE8B559589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93E41FE-7852-4763-9259-4FABB9F4FC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735CE92-03CC-44A2-8A56-1ABE8B559589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93E41FE-7852-4763-9259-4FABB9F4FC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735CE92-03CC-44A2-8A56-1ABE8B559589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93E41FE-7852-4763-9259-4FABB9F4FC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5CE92-03CC-44A2-8A56-1ABE8B559589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93E41FE-7852-4763-9259-4FABB9F4F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5CE92-03CC-44A2-8A56-1ABE8B559589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93E41FE-7852-4763-9259-4FABB9F4F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5CE92-03CC-44A2-8A56-1ABE8B559589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93E41FE-7852-4763-9259-4FABB9F4FC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9735CE92-03CC-44A2-8A56-1ABE8B559589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93E41FE-7852-4763-9259-4FABB9F4FC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735CE92-03CC-44A2-8A56-1ABE8B559589}" type="datetimeFigureOut">
              <a:rPr lang="ru-RU" smtClean="0"/>
              <a:pPr/>
              <a:t>18.04.2021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93E41FE-7852-4763-9259-4FABB9F4FC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51520" y="1095183"/>
            <a:ext cx="8640960" cy="1829761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anose="02040503050406030204" pitchFamily="18" charset="0"/>
              </a:rPr>
              <a:t>Лидер </a:t>
            </a:r>
            <a:br>
              <a:rPr lang="ru-RU" sz="8000" b="1" cap="none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8000" b="1" cap="none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anose="02040503050406030204" pitchFamily="18" charset="0"/>
              </a:rPr>
              <a:t>и его качества</a:t>
            </a:r>
            <a:endParaRPr lang="ru-RU" sz="8000" b="1" cap="none" spc="5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26" name="Picture 2" descr="http://m.b17.ru/foto/uploaded/528ccfbf0aa401126f669d770fc40b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996952"/>
            <a:ext cx="4752528" cy="28236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05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228600"/>
            <a:ext cx="8640960" cy="990600"/>
          </a:xfrm>
        </p:spPr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Джон </a:t>
            </a:r>
            <a:r>
              <a:rPr lang="ru-RU" sz="4800" b="1" spc="50" dirty="0" err="1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Дэвисон</a:t>
            </a:r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Рокфеллер </a:t>
            </a:r>
          </a:p>
        </p:txBody>
      </p:sp>
      <p:pic>
        <p:nvPicPr>
          <p:cNvPr id="7" name="Объект 6" descr="Лидер и самый богатый человек Джон Дэвисон Рокфеллер"/>
          <p:cNvPicPr>
            <a:picLocks noGrp="1"/>
          </p:cNvPicPr>
          <p:nvPr>
            <p:ph sz="quarter" idx="1"/>
          </p:nvPr>
        </p:nvPicPr>
        <p:blipFill rotWithShape="1">
          <a:blip r:embed="rId2" cstate="print"/>
          <a:srcRect l="12149"/>
          <a:stretch/>
        </p:blipFill>
        <p:spPr bwMode="auto">
          <a:xfrm>
            <a:off x="467544" y="1916832"/>
            <a:ext cx="3203773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4355976" y="1916832"/>
            <a:ext cx="4375125" cy="4572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Американский предприниматель, филантроп, первый долларовый миллиардер в истории человечества.</a:t>
            </a:r>
          </a:p>
        </p:txBody>
      </p:sp>
    </p:spTree>
    <p:extLst>
      <p:ext uri="{BB962C8B-B14F-4D97-AF65-F5344CB8AC3E}">
        <p14:creationId xmlns:p14="http://schemas.microsoft.com/office/powerpoint/2010/main" val="37395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Генри Форд </a:t>
            </a:r>
          </a:p>
        </p:txBody>
      </p:sp>
      <p:pic>
        <p:nvPicPr>
          <p:cNvPr id="5" name="Объект 4" descr="Автомобильный лидер Генри Форд старший"/>
          <p:cNvPicPr>
            <a:picLocks noGrp="1"/>
          </p:cNvPicPr>
          <p:nvPr>
            <p:ph sz="quarter" idx="1"/>
          </p:nvPr>
        </p:nvPicPr>
        <p:blipFill rotWithShape="1">
          <a:blip r:embed="rId2" cstate="print"/>
          <a:srcRect l="4929" r="7268"/>
          <a:stretch/>
        </p:blipFill>
        <p:spPr bwMode="auto">
          <a:xfrm>
            <a:off x="641444" y="1916832"/>
            <a:ext cx="3282483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355976" y="1844824"/>
            <a:ext cx="4392488" cy="4572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Американский изобретатель, промышленник, владелец и основатель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Ford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Motor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Company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Оказал наибольшее влияние на промышленное развитие мира в ХХ веке. </a:t>
            </a:r>
          </a:p>
        </p:txBody>
      </p:sp>
    </p:spTree>
    <p:extLst>
      <p:ext uri="{BB962C8B-B14F-4D97-AF65-F5344CB8AC3E}">
        <p14:creationId xmlns:p14="http://schemas.microsoft.com/office/powerpoint/2010/main" val="50775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Стивен Пол Джобс </a:t>
            </a:r>
          </a:p>
        </p:txBody>
      </p:sp>
      <p:pic>
        <p:nvPicPr>
          <p:cNvPr id="5" name="Объект 4" descr="Лидер компании Apple Стивен Пол Джобс"/>
          <p:cNvPicPr>
            <a:picLocks noGrp="1"/>
          </p:cNvPicPr>
          <p:nvPr>
            <p:ph sz="quarter" idx="1"/>
          </p:nvPr>
        </p:nvPicPr>
        <p:blipFill rotWithShape="1">
          <a:blip r:embed="rId2" cstate="print"/>
          <a:srcRect l="4914" r="4612"/>
          <a:stretch/>
        </p:blipFill>
        <p:spPr bwMode="auto">
          <a:xfrm>
            <a:off x="467544" y="1916832"/>
            <a:ext cx="3568425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0" y="1916832"/>
            <a:ext cx="4248472" cy="4572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Американский предприниматель, разработчик 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сооснователь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компаний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Apple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анимационной компании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Pixar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2868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 vert="horz" anchor="t"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Лидеры в этой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сфере становятся кумирами и предметом обожания в обществе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80120" y="1346845"/>
            <a:ext cx="7772400" cy="1362075"/>
          </a:xfrm>
        </p:spPr>
        <p:txBody>
          <a:bodyPr vert="horz" anchor="ctr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6000" b="1" dirty="0">
                <a:ln w="5080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Лидерство в культуре</a:t>
            </a:r>
          </a:p>
        </p:txBody>
      </p:sp>
      <p:pic>
        <p:nvPicPr>
          <p:cNvPr id="14340" name="Picture 4" descr="http://allinbusinessandfinance.info/wp-content/uploads/2016/09/AAEAAQAAAAAAAASUAAAAJDNiODFmNmEyLWEyYTEtNDQ2OC04OGZkLWU5ZTg1ZjAyNTcwN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581128"/>
            <a:ext cx="3749767" cy="21488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87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Джон Уинстон Леннон</a:t>
            </a:r>
          </a:p>
        </p:txBody>
      </p:sp>
      <p:pic>
        <p:nvPicPr>
          <p:cNvPr id="7" name="Объект 6" descr="Рок лидер Джон Уинстон Леннон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2132856"/>
            <a:ext cx="3600400" cy="4104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4427984" y="1916832"/>
            <a:ext cx="4303117" cy="4572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Британский рок-музыкант, певец, поэт, композитор, художник, писатель. 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основателей и участник группы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Beatles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404644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Майкл Джозеф Джексон</a:t>
            </a:r>
          </a:p>
        </p:txBody>
      </p:sp>
      <p:pic>
        <p:nvPicPr>
          <p:cNvPr id="5" name="Объект 4" descr="Поп лидер Майкл Джозеф Джексон"/>
          <p:cNvPicPr>
            <a:picLocks noGrp="1"/>
          </p:cNvPicPr>
          <p:nvPr>
            <p:ph sz="quarter" idx="1"/>
          </p:nvPr>
        </p:nvPicPr>
        <p:blipFill rotWithShape="1">
          <a:blip r:embed="rId2" cstate="print"/>
          <a:srcRect l="5475" t="424" r="8054" b="-424"/>
          <a:stretch/>
        </p:blipFill>
        <p:spPr bwMode="auto">
          <a:xfrm>
            <a:off x="539552" y="2265228"/>
            <a:ext cx="3377356" cy="4116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283968" y="2060848"/>
            <a:ext cx="4519141" cy="4572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Американский артист, автор и исполнитель песен, танцор, композитор, хореограф, филантроп, предприниматель.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Cамый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успешный исполнитель в истории поп-музыки</a:t>
            </a:r>
          </a:p>
        </p:txBody>
      </p:sp>
    </p:spTree>
    <p:extLst>
      <p:ext uri="{BB962C8B-B14F-4D97-AF65-F5344CB8AC3E}">
        <p14:creationId xmlns:p14="http://schemas.microsoft.com/office/powerpoint/2010/main" val="356606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899592" y="2743200"/>
            <a:ext cx="8244408" cy="1673225"/>
          </a:xfrm>
        </p:spPr>
        <p:txBody>
          <a:bodyPr vert="horz" anchor="t"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 – одна из сфер массовой культуры.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достичь успеха в этой области, нужно обладать талантом, выделяться физическими или умственными способностями.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64" y="1346845"/>
            <a:ext cx="7772400" cy="1362075"/>
          </a:xfrm>
        </p:spPr>
        <p:txBody>
          <a:bodyPr vert="horz" anchor="ctr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6000" b="1" dirty="0">
                <a:ln w="5080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Спортивные лидеры</a:t>
            </a:r>
          </a:p>
        </p:txBody>
      </p:sp>
      <p:pic>
        <p:nvPicPr>
          <p:cNvPr id="15362" name="Picture 2" descr="http://domdt.info/upload/medialibrary/ae9/avatarka-programma-li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863901"/>
            <a:ext cx="2796557" cy="20974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382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Мохаммед Али</a:t>
            </a:r>
          </a:p>
        </p:txBody>
      </p:sp>
      <p:pic>
        <p:nvPicPr>
          <p:cNvPr id="7" name="Объект 6" descr="Боксер Мохаммед Али"/>
          <p:cNvPicPr>
            <a:picLocks noGrp="1"/>
          </p:cNvPicPr>
          <p:nvPr>
            <p:ph sz="quarter" idx="1"/>
          </p:nvPr>
        </p:nvPicPr>
        <p:blipFill rotWithShape="1">
          <a:blip r:embed="rId2" cstate="print"/>
          <a:srcRect l="4492" r="7452"/>
          <a:stretch/>
        </p:blipFill>
        <p:spPr bwMode="auto">
          <a:xfrm>
            <a:off x="467544" y="2060848"/>
            <a:ext cx="3450026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4283968" y="1916832"/>
            <a:ext cx="4519141" cy="4572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Американский профессиональный боксёр-тяжеловес, один из самых известных и узнаваемых боксёров в истории мирового бокса.</a:t>
            </a:r>
          </a:p>
        </p:txBody>
      </p:sp>
    </p:spTree>
    <p:extLst>
      <p:ext uri="{BB962C8B-B14F-4D97-AF65-F5344CB8AC3E}">
        <p14:creationId xmlns:p14="http://schemas.microsoft.com/office/powerpoint/2010/main" val="380251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err="1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Криштиану</a:t>
            </a:r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800" b="1" spc="50" dirty="0" err="1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Роналду</a:t>
            </a:r>
            <a:endParaRPr lang="ru-RU" sz="4800" b="1" spc="50" dirty="0">
              <a:ln w="1143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Rus-Por2012 (16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1988840"/>
            <a:ext cx="3168352" cy="4201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355976" y="1881336"/>
            <a:ext cx="4375125" cy="4572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Португальский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футболист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выступающий за испанский клуб «Реал Мадрид» и сборную Португалии</a:t>
            </a:r>
          </a:p>
        </p:txBody>
      </p:sp>
    </p:spTree>
    <p:extLst>
      <p:ext uri="{BB962C8B-B14F-4D97-AF65-F5344CB8AC3E}">
        <p14:creationId xmlns:p14="http://schemas.microsoft.com/office/powerpoint/2010/main" val="163536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Елена Исинбаева</a:t>
            </a:r>
          </a:p>
        </p:txBody>
      </p:sp>
      <p:pic>
        <p:nvPicPr>
          <p:cNvPr id="4098" name="Picture 2" descr="Елена Исинбаев в Кремле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0" r="5384"/>
          <a:stretch/>
        </p:blipFill>
        <p:spPr bwMode="auto">
          <a:xfrm>
            <a:off x="539552" y="1916832"/>
            <a:ext cx="3268173" cy="3658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211960" y="1589567"/>
            <a:ext cx="4752528" cy="4572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 прыгунья с шестом. Обладательница 28 мировых рекордов  в прыжках с шестом среди женщин. 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Заслуженный мастер спорта России.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2016 году была избрана в члены Международного Олимпийского Комитета</a:t>
            </a:r>
          </a:p>
        </p:txBody>
      </p:sp>
    </p:spTree>
    <p:extLst>
      <p:ext uri="{BB962C8B-B14F-4D97-AF65-F5344CB8AC3E}">
        <p14:creationId xmlns:p14="http://schemas.microsoft.com/office/powerpoint/2010/main" val="360210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Лидер </a:t>
            </a:r>
            <a:endParaRPr lang="ru-RU" sz="60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605990" y="1613148"/>
            <a:ext cx="8153400" cy="4495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человек, обладающий наибольшим авторитетом и признанием в своей группе, способный вести за собой других людей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s://otvet.imgsmail.ru/download/99473290_eb5dd7732924ba657448ecb06aea7a28_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690" y="3861048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61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 vert="horz" anchor="t"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полководцев и военачальников порой зависели судьбы отдельных государств и мира в целом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24136" y="1340768"/>
            <a:ext cx="7772400" cy="1362075"/>
          </a:xfrm>
        </p:spPr>
        <p:txBody>
          <a:bodyPr vert="horz" anchor="ctr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6000" b="1" dirty="0">
                <a:ln w="5080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Военные лидеры</a:t>
            </a:r>
          </a:p>
        </p:txBody>
      </p:sp>
      <p:pic>
        <p:nvPicPr>
          <p:cNvPr id="16386" name="Picture 2" descr="http://www.gaebler.com/images/Categories/Leadership-Best-Practic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437112"/>
            <a:ext cx="3351673" cy="22536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59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Александр Македонский </a:t>
            </a:r>
          </a:p>
        </p:txBody>
      </p:sp>
      <p:pic>
        <p:nvPicPr>
          <p:cNvPr id="5122" name="Picture 2" descr="http://filedelumina.ro/wp-content/uploads/2012/06/alexander-zoom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4" r="8080"/>
          <a:stretch/>
        </p:blipFill>
        <p:spPr bwMode="auto">
          <a:xfrm>
            <a:off x="395536" y="2132856"/>
            <a:ext cx="3778106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4572000" y="1844824"/>
            <a:ext cx="3886200" cy="4572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Македонский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царь.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олководец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создатель мировой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державы</a:t>
            </a:r>
            <a:r>
              <a:rPr lang="ru-RU" sz="3200" dirty="0" smtClean="0"/>
              <a:t>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распавшейся после его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10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Наполеон I Бонапарт</a:t>
            </a:r>
          </a:p>
        </p:txBody>
      </p:sp>
      <p:pic>
        <p:nvPicPr>
          <p:cNvPr id="5" name="Объект 4" descr="Лидерство Наполеона Бонапарта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9552" y="2060848"/>
            <a:ext cx="3384376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427984" y="1916832"/>
            <a:ext cx="4231109" cy="4572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Император Франции в 1804-1815 гг., великий полководец и государственный деятель, военный теоретик, мыслитель. </a:t>
            </a:r>
          </a:p>
        </p:txBody>
      </p:sp>
    </p:spTree>
    <p:extLst>
      <p:ext uri="{BB962C8B-B14F-4D97-AF65-F5344CB8AC3E}">
        <p14:creationId xmlns:p14="http://schemas.microsoft.com/office/powerpoint/2010/main" val="194613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88640"/>
            <a:ext cx="8153400" cy="990600"/>
          </a:xfrm>
        </p:spPr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Михаил Илларионович Кутузов</a:t>
            </a:r>
          </a:p>
        </p:txBody>
      </p:sp>
      <p:pic>
        <p:nvPicPr>
          <p:cNvPr id="6146" name="Picture 2" descr="Kutuzov by Volkov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1916832"/>
            <a:ext cx="3125454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995936" y="1737320"/>
            <a:ext cx="4735165" cy="4572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полководец, генерал-фельдмаршал, главнокомандующий русской армией во время Отечественной войны 1812 года. </a:t>
            </a:r>
          </a:p>
        </p:txBody>
      </p:sp>
    </p:spTree>
    <p:extLst>
      <p:ext uri="{BB962C8B-B14F-4D97-AF65-F5344CB8AC3E}">
        <p14:creationId xmlns:p14="http://schemas.microsoft.com/office/powerpoint/2010/main" val="47011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34144"/>
            <a:ext cx="8153400" cy="990600"/>
          </a:xfrm>
        </p:spPr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Георгий Константинович Жуков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3707904" y="1628800"/>
            <a:ext cx="5256584" cy="3672409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Маршал, четырежды Герой Советского Союза.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 Великой Отечественной войны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должности начальника Генерального штаба, командующего фронтом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заместителя Верховного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Главнокомандующего.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66.media.tumblr.com/fc5aefc25742e454ad2b690f3effeb38/tumblr_nrz7kg1iwc1qdfjhdo1_1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1"/>
            <a:ext cx="2986892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3"/>
          <p:cNvSpPr>
            <a:spLocks noGrp="1"/>
          </p:cNvSpPr>
          <p:nvPr>
            <p:ph sz="quarter" idx="1"/>
          </p:nvPr>
        </p:nvSpPr>
        <p:spPr>
          <a:xfrm>
            <a:off x="179512" y="5373216"/>
            <a:ext cx="8712968" cy="1219182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послевоенные годы получил народное прозвище «Маршал Победы». </a:t>
            </a: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Министр обороны СССР. </a:t>
            </a:r>
          </a:p>
        </p:txBody>
      </p:sp>
    </p:spTree>
    <p:extLst>
      <p:ext uri="{BB962C8B-B14F-4D97-AF65-F5344CB8AC3E}">
        <p14:creationId xmlns:p14="http://schemas.microsoft.com/office/powerpoint/2010/main" val="21318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331640" y="2852936"/>
            <a:ext cx="7344816" cy="1673225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 политики, умелые государственные деятели подарили истории наибольшее количество известных лидеров.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1340768"/>
            <a:ext cx="7772400" cy="1362075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6000" b="1" dirty="0" smtClean="0">
                <a:ln w="5080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Политические лидеры</a:t>
            </a:r>
            <a:endParaRPr lang="ru-RU" sz="6000" b="1" dirty="0">
              <a:ln w="5080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http://www.bellovaci.com/images/p005_1_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957621"/>
            <a:ext cx="2620517" cy="18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56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7504" y="134144"/>
            <a:ext cx="8655496" cy="990600"/>
          </a:xfrm>
        </p:spPr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Владимир Владимирович Путин </a:t>
            </a:r>
          </a:p>
        </p:txBody>
      </p:sp>
      <p:pic>
        <p:nvPicPr>
          <p:cNvPr id="1026" name="Picture 2" descr="Владимир Владимирович Путин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4"/>
          <a:stretch/>
        </p:blipFill>
        <p:spPr bwMode="auto">
          <a:xfrm>
            <a:off x="539551" y="1844824"/>
            <a:ext cx="3258867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9"/>
          <p:cNvSpPr>
            <a:spLocks noGrp="1"/>
          </p:cNvSpPr>
          <p:nvPr>
            <p:ph sz="quarter" idx="2"/>
          </p:nvPr>
        </p:nvSpPr>
        <p:spPr>
          <a:xfrm>
            <a:off x="4572000" y="1589567"/>
            <a:ext cx="4320480" cy="4572000"/>
          </a:xfrm>
        </p:spPr>
        <p:txBody>
          <a:bodyPr vert="horz" anchor="t"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Российский государственный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деятель,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действующий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385219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34144"/>
            <a:ext cx="8153400" cy="990600"/>
          </a:xfrm>
        </p:spPr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Иосиф Виссарионович Сталин</a:t>
            </a:r>
            <a:r>
              <a:rPr lang="vi-VN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sz="4800" b="1" spc="50" dirty="0">
              <a:ln w="11430"/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Иосиф Виссарионович Сталин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1844824"/>
            <a:ext cx="3308195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067944" y="2060848"/>
            <a:ext cx="4968552" cy="4525963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Российский революционер, советский политический, государственный, военный и партийный деятель, генералиссимус.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Сталин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лидером Советского государства.</a:t>
            </a:r>
          </a:p>
        </p:txBody>
      </p:sp>
    </p:spTree>
    <p:extLst>
      <p:ext uri="{BB962C8B-B14F-4D97-AF65-F5344CB8AC3E}">
        <p14:creationId xmlns:p14="http://schemas.microsoft.com/office/powerpoint/2010/main" val="348477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8153400" cy="990600"/>
          </a:xfrm>
        </p:spPr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Уинстон Спенсер Леонард Черчилль</a:t>
            </a:r>
          </a:p>
        </p:txBody>
      </p:sp>
      <p:pic>
        <p:nvPicPr>
          <p:cNvPr id="5" name="Объект 4" descr="Британский политический лидер Уинстон Спенсер Леонард Черчилль"/>
          <p:cNvPicPr>
            <a:picLocks noGrp="1"/>
          </p:cNvPicPr>
          <p:nvPr>
            <p:ph sz="quarter" idx="1"/>
          </p:nvPr>
        </p:nvPicPr>
        <p:blipFill rotWithShape="1">
          <a:blip r:embed="rId2" cstate="print"/>
          <a:srcRect l="4848" r="11331"/>
          <a:stretch/>
        </p:blipFill>
        <p:spPr bwMode="auto">
          <a:xfrm>
            <a:off x="467544" y="2060848"/>
            <a:ext cx="3240878" cy="4021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211960" y="1881336"/>
            <a:ext cx="4608512" cy="4572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Британский государственный, политический и военный деятель, премьер-министр Великобритании в 1940-1945 и 1951-1955 гг. Журналист, писатель, ученый.</a:t>
            </a:r>
          </a:p>
        </p:txBody>
      </p:sp>
    </p:spTree>
    <p:extLst>
      <p:ext uri="{BB962C8B-B14F-4D97-AF65-F5344CB8AC3E}">
        <p14:creationId xmlns:p14="http://schemas.microsoft.com/office/powerpoint/2010/main" val="276178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8153400" cy="990600"/>
          </a:xfrm>
        </p:spPr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Франклин Делано Рузвельт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211960" y="1844824"/>
            <a:ext cx="4680520" cy="4572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Американский государственно-политический деятель, 32-й президент США, единственный президент в истории страны, избиравшийся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раза подряд.</a:t>
            </a:r>
          </a:p>
        </p:txBody>
      </p:sp>
      <p:pic>
        <p:nvPicPr>
          <p:cNvPr id="11266" name="Picture 2" descr="http://lookatusa.com/wp-content/uploads/2012/01/32_pres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6" r="4588"/>
          <a:stretch/>
        </p:blipFill>
        <p:spPr bwMode="auto">
          <a:xfrm>
            <a:off x="323528" y="1910332"/>
            <a:ext cx="3507475" cy="4182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040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vert="horz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Маргарет </a:t>
            </a:r>
            <a:r>
              <a:rPr lang="ru-RU" sz="4800" b="1" spc="50" dirty="0" err="1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Хильда</a:t>
            </a:r>
            <a:r>
              <a:rPr lang="ru-RU" sz="4800" b="1" spc="50" dirty="0">
                <a:ln w="11430"/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Тэтчер 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067944" y="1772816"/>
            <a:ext cx="4824536" cy="4572000"/>
          </a:xfrm>
        </p:spPr>
        <p:txBody>
          <a:bodyPr vert="horz" anchor="t">
            <a:no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Премьер-министр Великобритании в 1979-1990 гг.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женщина премьер-министр европейского государства. 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Получила прозвище «Железная леди» за упорство, с которым проводила свою политику</a:t>
            </a:r>
          </a:p>
        </p:txBody>
      </p:sp>
      <p:pic>
        <p:nvPicPr>
          <p:cNvPr id="12290" name="Picture 2" descr="http://cdn.images.express.co.uk/img/dynamic/1/590x/secondary/Thatcher-473081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1" t="11944"/>
          <a:stretch/>
        </p:blipFill>
        <p:spPr bwMode="auto">
          <a:xfrm>
            <a:off x="467544" y="1916832"/>
            <a:ext cx="3158742" cy="4477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39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664896" cy="1673225"/>
          </a:xfrm>
        </p:spPr>
        <p:txBody>
          <a:bodyPr vert="horz" anchor="t"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Лидеры в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экономике – смелые новаторы, рискованные авантюристы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оптимисты, способные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увлечь своей идеей.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19672" y="1346845"/>
            <a:ext cx="7772400" cy="1362075"/>
          </a:xfrm>
        </p:spPr>
        <p:txBody>
          <a:bodyPr vert="horz" anchor="ctr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6000" b="1" dirty="0" smtClean="0">
                <a:ln w="5080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Бизнес-лидеры</a:t>
            </a:r>
            <a:endParaRPr lang="ru-RU" sz="6000" b="1" dirty="0">
              <a:ln w="5080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4" name="Picture 2" descr="http://fashionstylist.kupivip.ru/sites/fashion-kupivip/files/main-10335-9d76f33f284bc64d4456f781a9709e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389894"/>
            <a:ext cx="3175254" cy="24330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378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Другая 4">
      <a:dk1>
        <a:sysClr val="windowText" lastClr="000000"/>
      </a:dk1>
      <a:lt1>
        <a:sysClr val="window" lastClr="FFFFFF"/>
      </a:lt1>
      <a:dk2>
        <a:srgbClr val="CCBDB7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129</TotalTime>
  <Words>362</Words>
  <Application>Microsoft Office PowerPoint</Application>
  <PresentationFormat>Экран (4:3)</PresentationFormat>
  <Paragraphs>57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Обычная</vt:lpstr>
      <vt:lpstr>Лидер  и его качества</vt:lpstr>
      <vt:lpstr>Лидер </vt:lpstr>
      <vt:lpstr>Политические лидеры</vt:lpstr>
      <vt:lpstr>Владимир Владимирович Путин </vt:lpstr>
      <vt:lpstr>Иосиф Виссарионович Сталин </vt:lpstr>
      <vt:lpstr>Уинстон Спенсер Леонард Черчилль</vt:lpstr>
      <vt:lpstr>Франклин Делано Рузвельт</vt:lpstr>
      <vt:lpstr>Маргарет Хильда Тэтчер </vt:lpstr>
      <vt:lpstr>Бизнес-лидеры</vt:lpstr>
      <vt:lpstr>Джон Дэвисон Рокфеллер </vt:lpstr>
      <vt:lpstr>Генри Форд </vt:lpstr>
      <vt:lpstr>Стивен Пол Джобс </vt:lpstr>
      <vt:lpstr>Лидерство в культуре</vt:lpstr>
      <vt:lpstr>Джон Уинстон Леннон</vt:lpstr>
      <vt:lpstr>Майкл Джозеф Джексон</vt:lpstr>
      <vt:lpstr>Спортивные лидеры</vt:lpstr>
      <vt:lpstr>Мохаммед Али</vt:lpstr>
      <vt:lpstr>Криштиану Роналду</vt:lpstr>
      <vt:lpstr>Елена Исинбаева</vt:lpstr>
      <vt:lpstr>Военные лидеры</vt:lpstr>
      <vt:lpstr>Александр Македонский </vt:lpstr>
      <vt:lpstr>Наполеон I Бонапарт</vt:lpstr>
      <vt:lpstr>Михаил Илларионович Кутузов</vt:lpstr>
      <vt:lpstr>Георгий Константинович Жуков 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Елена</cp:lastModifiedBy>
  <cp:revision>16</cp:revision>
  <dcterms:created xsi:type="dcterms:W3CDTF">2016-11-26T12:13:41Z</dcterms:created>
  <dcterms:modified xsi:type="dcterms:W3CDTF">2021-04-18T08:52:37Z</dcterms:modified>
</cp:coreProperties>
</file>