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56" r:id="rId2"/>
    <p:sldId id="266" r:id="rId3"/>
    <p:sldId id="267" r:id="rId4"/>
    <p:sldId id="268" r:id="rId5"/>
    <p:sldId id="269" r:id="rId6"/>
    <p:sldId id="263" r:id="rId7"/>
    <p:sldId id="264" r:id="rId8"/>
    <p:sldId id="265" r:id="rId9"/>
    <p:sldId id="270" r:id="rId10"/>
    <p:sldId id="271" r:id="rId11"/>
    <p:sldId id="272" r:id="rId12"/>
    <p:sldId id="273" r:id="rId13"/>
    <p:sldId id="274" r:id="rId14"/>
    <p:sldId id="276" r:id="rId15"/>
    <p:sldId id="278" r:id="rId16"/>
    <p:sldId id="279" r:id="rId17"/>
    <p:sldId id="280" r:id="rId18"/>
    <p:sldId id="281" r:id="rId19"/>
    <p:sldId id="284" r:id="rId20"/>
    <p:sldId id="291" r:id="rId21"/>
    <p:sldId id="292" r:id="rId22"/>
    <p:sldId id="293" r:id="rId23"/>
    <p:sldId id="286" r:id="rId24"/>
    <p:sldId id="289" r:id="rId25"/>
    <p:sldId id="294" r:id="rId26"/>
    <p:sldId id="296" r:id="rId27"/>
    <p:sldId id="298" r:id="rId28"/>
    <p:sldId id="290" r:id="rId29"/>
    <p:sldId id="295" r:id="rId30"/>
    <p:sldId id="299" r:id="rId31"/>
    <p:sldId id="287" r:id="rId32"/>
    <p:sldId id="300" r:id="rId33"/>
    <p:sldId id="288" r:id="rId34"/>
    <p:sldId id="301" r:id="rId35"/>
    <p:sldId id="302" r:id="rId36"/>
    <p:sldId id="303" r:id="rId37"/>
    <p:sldId id="304" r:id="rId38"/>
    <p:sldId id="305" r:id="rId39"/>
    <p:sldId id="306" r:id="rId40"/>
    <p:sldId id="307" r:id="rId41"/>
    <p:sldId id="308" r:id="rId42"/>
    <p:sldId id="310" r:id="rId43"/>
    <p:sldId id="309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1983" autoAdjust="0"/>
    <p:restoredTop sz="96416" autoAdjust="0"/>
  </p:normalViewPr>
  <p:slideViewPr>
    <p:cSldViewPr>
      <p:cViewPr varScale="1">
        <p:scale>
          <a:sx n="83" d="100"/>
          <a:sy n="83" d="100"/>
        </p:scale>
        <p:origin x="-7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BEC5A-9DB4-4DB4-A518-585C8E0E05F6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6F86B0-8BA4-4D1F-862E-0635291603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6F86B0-8BA4-4D1F-862E-06352916039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me\Desktop\1618847832_26-phonoteka_org-p-fon-raduzhnii-detskii-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1049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140968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 smtClean="0"/>
              <a:t>Мое кредо – безопасность.</a:t>
            </a:r>
            <a:endParaRPr lang="ru-RU" sz="54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Home\Desktop\1621559425_7-phonoteka_org-p-raduzhnii-fon-odnotonnii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51520"/>
            <a:ext cx="9144000" cy="81095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0"/>
            <a:ext cx="612401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           </a:t>
            </a:r>
          </a:p>
          <a:p>
            <a:endParaRPr lang="ru-RU" sz="3600" b="1" dirty="0" smtClean="0"/>
          </a:p>
          <a:p>
            <a:endParaRPr lang="ru-RU" sz="3600" b="1" dirty="0" smtClean="0"/>
          </a:p>
          <a:p>
            <a:endParaRPr lang="ru-RU" sz="3600" b="1" dirty="0" smtClean="0"/>
          </a:p>
          <a:p>
            <a:r>
              <a:rPr lang="ru-RU" sz="3600" b="1" dirty="0" smtClean="0"/>
              <a:t>              Задание  №2</a:t>
            </a:r>
          </a:p>
          <a:p>
            <a:r>
              <a:rPr lang="ru-RU" sz="3600" b="1" i="1" dirty="0" smtClean="0"/>
              <a:t>      «Выполнить движение»</a:t>
            </a:r>
            <a:endParaRPr lang="ru-RU" sz="3600" dirty="0" smtClean="0"/>
          </a:p>
          <a:p>
            <a:r>
              <a:rPr lang="ru-RU" dirty="0" smtClean="0"/>
              <a:t>   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C:\Users\Home\Desktop\f529787209e22eeee458f6813535e4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C:\Users\Home\Desktop\4005556108220_CAT_Export_TYP_300_RG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87624" y="836712"/>
            <a:ext cx="604867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               </a:t>
            </a:r>
            <a:r>
              <a:rPr lang="ru-RU" sz="6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Страна    </a:t>
            </a:r>
          </a:p>
          <a:p>
            <a:r>
              <a:rPr lang="ru-RU" sz="6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«Пожарных»</a:t>
            </a:r>
            <a:endParaRPr lang="ru-RU" sz="60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6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F:\фон\2560h1600-tekstura-oboi-e71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63688" y="1700808"/>
            <a:ext cx="587119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6000" dirty="0" smtClean="0"/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15617" y="2348880"/>
            <a:ext cx="7200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Куда звонить при пожаре?</a:t>
            </a:r>
            <a:endParaRPr lang="ru-RU" sz="4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C:\Users\Home\Desktop\img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Home\Desktop\kisspng-flame-wind-turbine-syndrome-fire-drawing-fire-letter-5ab95a306a41d2.41605867152209668843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115616" y="908720"/>
            <a:ext cx="576064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/>
              <a:t>   Игра «Костёр»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8914" name="Picture 2" descr="F:\фон\fbf42265dbb450d61ddd91206eb58b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1196752"/>
            <a:ext cx="71287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 Задание № 3 </a:t>
            </a:r>
          </a:p>
          <a:p>
            <a:r>
              <a:rPr lang="ru-RU" sz="5400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На внимательность</a:t>
            </a:r>
            <a:r>
              <a:rPr lang="ru-RU" b="1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.</a:t>
            </a:r>
            <a:endParaRPr lang="ru-RU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C:\Users\Home\Desktop\1618743770_7-phonoteka_org-p-gradient-raduga-fon-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31640" y="1556792"/>
            <a:ext cx="63367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chemeClr val="accent2"/>
                </a:solidFill>
              </a:rPr>
              <a:t>Игра  «Это я, это я»</a:t>
            </a:r>
            <a:endParaRPr lang="ru-RU" sz="54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62" name="Picture 2" descr="C:\Users\Home\Desktop\1621559425_7-phonoteka_org-p-raduzhnii-fon-odnotonnii-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43608" y="1556792"/>
            <a:ext cx="633670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        Игра «Да» и «Нет»</a:t>
            </a:r>
            <a:endParaRPr lang="ru-RU" sz="4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4" name="Picture 2" descr="C:\Users\Home\Desktop\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Home\Desktop\изображение-с-темой-само-ета-414983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Home\Desktop\doodle-ме-ицинского-запаса-собрания-объекта-878437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6951"/>
          <a:stretch>
            <a:fillRect/>
          </a:stretch>
        </p:blipFill>
        <p:spPr bwMode="auto">
          <a:xfrm>
            <a:off x="0" y="0"/>
            <a:ext cx="9144000" cy="63813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1412776"/>
            <a:ext cx="576064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/>
              <a:t>    Страна  </a:t>
            </a:r>
          </a:p>
          <a:p>
            <a:r>
              <a:rPr lang="ru-RU" sz="6600" b="1" dirty="0" smtClean="0"/>
              <a:t>« Айболит»</a:t>
            </a:r>
            <a:endParaRPr lang="ru-RU" sz="66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Home\Desktop\1-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Home\Desktop\сделал-сам-удалённое-141215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140" b="2751"/>
          <a:stretch>
            <a:fillRect/>
          </a:stretch>
        </p:blipFill>
        <p:spPr bwMode="auto">
          <a:xfrm>
            <a:off x="0" y="0"/>
            <a:ext cx="889248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F:\фон\1612806094_7-p-abstraktnii-fon-svetlii-goluboi-dlya-preze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1560" y="2204864"/>
            <a:ext cx="758178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/>
              <a:t>          Задание №4</a:t>
            </a:r>
          </a:p>
          <a:p>
            <a:r>
              <a:rPr lang="ru-RU" sz="4400" b="1" dirty="0" smtClean="0"/>
              <a:t>       Оказать первую      медицинскую помощь.</a:t>
            </a:r>
            <a:endParaRPr lang="ru-RU" sz="4400" dirty="0" smtClean="0"/>
          </a:p>
          <a:p>
            <a:endParaRPr lang="ru-RU" sz="44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Home\Desktop\1621920185_11-phonoteka_org-p-raduzhno-razmitii-fon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7584" y="1412776"/>
            <a:ext cx="68407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Игра         «Спасатель»</a:t>
            </a:r>
            <a:endParaRPr lang="ru-RU" sz="6000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Home\Desktop\13952486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171400"/>
            <a:ext cx="9649072" cy="720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Home\Desktop\hello_html_m533e55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Home\Desktop\0009-007-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980728"/>
            <a:ext cx="50405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/>
              <a:t>       Страна «Безопасности</a:t>
            </a:r>
            <a:r>
              <a:rPr lang="ru-RU" sz="5400" dirty="0" smtClean="0"/>
              <a:t>»</a:t>
            </a:r>
          </a:p>
          <a:p>
            <a:endParaRPr lang="ru-RU" sz="5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F:\фон\1612765701_1-p-fon-goluboi-abstrakt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1340768"/>
            <a:ext cx="69847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/>
              <a:t>     </a:t>
            </a:r>
          </a:p>
          <a:p>
            <a:r>
              <a:rPr lang="ru-RU" sz="4800" b="1" dirty="0" smtClean="0"/>
              <a:t>          Задание №5</a:t>
            </a:r>
          </a:p>
          <a:p>
            <a:r>
              <a:rPr lang="ru-RU" sz="4800" b="1" dirty="0" smtClean="0"/>
              <a:t>           </a:t>
            </a:r>
            <a:r>
              <a:rPr lang="ru-RU" sz="4800" b="1" dirty="0" smtClean="0"/>
              <a:t>Отгадать   загадку</a:t>
            </a:r>
            <a:r>
              <a:rPr lang="ru-RU" sz="4800" b="1" dirty="0" smtClean="0"/>
              <a:t> </a:t>
            </a:r>
          </a:p>
          <a:p>
            <a:endParaRPr lang="ru-RU" sz="48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Home\Desktop\1621920185_11-phonoteka_org-p-raduzhno-razmitii-fon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87624" y="1268761"/>
            <a:ext cx="64087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Это тесный-тесный дом.</a:t>
            </a:r>
          </a:p>
          <a:p>
            <a:r>
              <a:rPr lang="ru-RU" sz="4000" dirty="0" smtClean="0"/>
              <a:t>Сто сестричек жмутся в нём.</a:t>
            </a:r>
          </a:p>
          <a:p>
            <a:r>
              <a:rPr lang="ru-RU" sz="4000" dirty="0" smtClean="0"/>
              <a:t>И любая из сестёр</a:t>
            </a:r>
          </a:p>
          <a:p>
            <a:r>
              <a:rPr lang="ru-RU" sz="4000" dirty="0" smtClean="0"/>
              <a:t>Может вспыхнуть, как костёр. </a:t>
            </a:r>
            <a:endParaRPr lang="ru-RU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оле правила_заливка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59632" y="1700808"/>
            <a:ext cx="5400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5400" i="1" dirty="0" smtClean="0"/>
          </a:p>
          <a:p>
            <a:r>
              <a:rPr lang="ru-RU" sz="5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</a:t>
            </a:r>
            <a:r>
              <a:rPr lang="ru-RU" sz="7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Страна   «Дорожная</a:t>
            </a:r>
            <a:r>
              <a:rPr lang="ru-RU" sz="72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»</a:t>
            </a:r>
            <a:endParaRPr lang="ru-RU" sz="72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02" name="Picture 2" descr="C:\Users\Home\Desktop\0014-013-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Home\Desktop\1613226277_58-p-fon-sinii-gradient-dlya-fotoshopa-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75656" y="1772817"/>
            <a:ext cx="612068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Я очень острый и стальной</a:t>
            </a:r>
          </a:p>
          <a:p>
            <a:r>
              <a:rPr lang="ru-RU" sz="4000" dirty="0" smtClean="0"/>
              <a:t>Нарезать хлеб вам помогу,</a:t>
            </a:r>
          </a:p>
          <a:p>
            <a:r>
              <a:rPr lang="ru-RU" sz="4000" dirty="0" smtClean="0"/>
              <a:t>Но аккуратнее со мной</a:t>
            </a:r>
          </a:p>
          <a:p>
            <a:r>
              <a:rPr lang="ru-RU" sz="4000" dirty="0" smtClean="0"/>
              <a:t>Порезать пальчик я могу</a:t>
            </a:r>
            <a:r>
              <a:rPr lang="ru-RU" sz="4000" i="1" dirty="0" smtClean="0"/>
              <a:t>. </a:t>
            </a:r>
            <a:endParaRPr lang="ru-RU" sz="40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C:\Users\Home\Desktop\10151989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Home\Desktop\1613374256_92-p-bezhevii-razmitii-fon-10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59632" y="2420888"/>
            <a:ext cx="604867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Весь я сделан из железа,</a:t>
            </a:r>
          </a:p>
          <a:p>
            <a:r>
              <a:rPr lang="ru-RU" sz="3200" dirty="0" smtClean="0"/>
              <a:t>У меня ни ног, ни рук.</a:t>
            </a:r>
          </a:p>
          <a:p>
            <a:r>
              <a:rPr lang="ru-RU" sz="3200" dirty="0" smtClean="0"/>
              <a:t>Я по шляпку в доску влезу,</a:t>
            </a:r>
          </a:p>
          <a:p>
            <a:r>
              <a:rPr lang="ru-RU" sz="3200" dirty="0" smtClean="0"/>
              <a:t>А по мне всё стук да стук</a:t>
            </a:r>
            <a:endParaRPr lang="ru-RU" sz="32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0" name="Picture 2" descr="C:\Users\Home\Desktop\pngtree-three-nails-and-wood-illustration-png-image_47235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0"/>
            <a:ext cx="903649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4274" name="Picture 2" descr="C:\Users\Home\Desktop\1614320315_37-p-raduzhnii-fon-dlya-fotoshopa-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32452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71600" y="1700808"/>
            <a:ext cx="62646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Я пыхчу, пыхчу, пыхчу,</a:t>
            </a:r>
          </a:p>
          <a:p>
            <a:r>
              <a:rPr lang="ru-RU" sz="3600" dirty="0" smtClean="0"/>
              <a:t>Больше греться не хочу.</a:t>
            </a:r>
          </a:p>
          <a:p>
            <a:r>
              <a:rPr lang="ru-RU" sz="3600" u="sng" dirty="0" smtClean="0"/>
              <a:t>Крышка громко зазвенела</a:t>
            </a:r>
            <a:r>
              <a:rPr lang="ru-RU" sz="3600" dirty="0" smtClean="0"/>
              <a:t>:</a:t>
            </a:r>
          </a:p>
          <a:p>
            <a:r>
              <a:rPr lang="ru-RU" sz="3600" i="1" dirty="0" smtClean="0"/>
              <a:t>«Пейте чай, вода вскипела». </a:t>
            </a:r>
            <a:endParaRPr lang="ru-RU" sz="3600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 descr="C:\Users\Home\Desktop\png-clipart-electric-kettle-teapot-red-kettle-kitchen-lid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C:\Users\Home\Desktop\1612455581_85-p-sero-sinii-fon-dlya-fotoshopa-1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35696" y="2204864"/>
            <a:ext cx="518457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Они обычно для шитья;</a:t>
            </a:r>
          </a:p>
          <a:p>
            <a:r>
              <a:rPr lang="ru-RU" sz="3200" dirty="0" smtClean="0"/>
              <a:t>И у ежа их видел я;</a:t>
            </a:r>
          </a:p>
          <a:p>
            <a:r>
              <a:rPr lang="ru-RU" sz="3200" dirty="0" smtClean="0"/>
              <a:t>Бывают на сосне, на елке,</a:t>
            </a:r>
          </a:p>
          <a:p>
            <a:r>
              <a:rPr lang="ru-RU" sz="3200" dirty="0" smtClean="0"/>
              <a:t>А называются </a:t>
            </a:r>
            <a:r>
              <a:rPr lang="ru-RU" sz="3200" i="1" dirty="0" smtClean="0"/>
              <a:t>… </a:t>
            </a:r>
            <a:endParaRPr lang="ru-RU" sz="32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7346" name="Picture 2" descr="C:\Users\Home\Desktop\1439182502_vector-handmade-collection-1-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8370" name="Picture 2" descr="C:\Users\Home\Desktop\1613226277_58-p-fon-sinii-gradient-dlya-fotoshopa-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835696" y="1772816"/>
            <a:ext cx="54726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Я под мышкой посижу</a:t>
            </a:r>
          </a:p>
          <a:p>
            <a:r>
              <a:rPr lang="ru-RU" sz="3600" u="sng" dirty="0" smtClean="0"/>
              <a:t>И что делать укажу</a:t>
            </a:r>
            <a:r>
              <a:rPr lang="ru-RU" sz="3600" dirty="0" smtClean="0"/>
              <a:t>:</a:t>
            </a:r>
          </a:p>
          <a:p>
            <a:r>
              <a:rPr lang="ru-RU" sz="3600" dirty="0" smtClean="0"/>
              <a:t>Или разрешу гулять,</a:t>
            </a:r>
          </a:p>
          <a:p>
            <a:r>
              <a:rPr lang="ru-RU" sz="3600" dirty="0" smtClean="0"/>
              <a:t>Или уложу в кровать</a:t>
            </a:r>
            <a:r>
              <a:rPr lang="ru-RU" dirty="0" smtClean="0"/>
              <a:t>. 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Home\Desktop\1614320483_8-p-nezhnii-raduzhnii-fon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71600" y="2060848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. </a:t>
            </a:r>
            <a:endParaRPr lang="ru-RU" dirty="0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-252536" y="448598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600" y="1844824"/>
            <a:ext cx="756084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b="1" dirty="0" smtClean="0"/>
          </a:p>
          <a:p>
            <a:r>
              <a:rPr lang="ru-RU" sz="4400" b="1" dirty="0" smtClean="0"/>
              <a:t>       Задание №1</a:t>
            </a:r>
          </a:p>
          <a:p>
            <a:r>
              <a:rPr lang="ru-RU" sz="4400" b="1" i="1" dirty="0" smtClean="0"/>
              <a:t>   «</a:t>
            </a:r>
            <a:r>
              <a:rPr lang="ru-RU" sz="4400" b="1" dirty="0" smtClean="0"/>
              <a:t>Отгадать </a:t>
            </a:r>
            <a:r>
              <a:rPr lang="ru-RU" sz="4400" b="1" dirty="0" smtClean="0"/>
              <a:t>загадку»</a:t>
            </a:r>
            <a:r>
              <a:rPr lang="ru-RU" sz="4400" b="1" i="1" dirty="0" smtClean="0"/>
              <a:t>:</a:t>
            </a:r>
            <a:endParaRPr lang="ru-RU" sz="4400" dirty="0" smtClean="0"/>
          </a:p>
          <a:p>
            <a:endParaRPr lang="ru-RU" sz="44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9394" name="Picture 2" descr="C:\Users\Home\Desktop\termometr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0418" name="Picture 2" descr="C:\Users\Home\Desktop\gradient-colors-blur-backgroun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5416"/>
            <a:ext cx="9144000" cy="731743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87624" y="2276872"/>
            <a:ext cx="63557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/>
              <a:t>               Задание № 6</a:t>
            </a:r>
          </a:p>
          <a:p>
            <a:r>
              <a:rPr lang="ru-RU" sz="3600" b="1" i="1" dirty="0" smtClean="0"/>
              <a:t>                    Игра  </a:t>
            </a:r>
          </a:p>
          <a:p>
            <a:r>
              <a:rPr lang="ru-RU" sz="3600" b="1" i="1" dirty="0" smtClean="0"/>
              <a:t>         «Собери предметы»</a:t>
            </a:r>
            <a:endParaRPr lang="ru-RU" sz="3600" dirty="0" smtClean="0"/>
          </a:p>
          <a:p>
            <a:endParaRPr lang="ru-RU" sz="36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ome\Desktop\Новая папка (3)\1618743770_7-phonoteka_org-p-gradient-raduga-fon-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03648" y="2420888"/>
            <a:ext cx="64047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       </a:t>
            </a:r>
            <a:r>
              <a:rPr lang="ru-RU" sz="5400" dirty="0" smtClean="0">
                <a:solidFill>
                  <a:srgbClr val="FF0000"/>
                </a:solidFill>
              </a:rPr>
              <a:t>Награждение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42" name="Picture 2" descr="C:\Users\Home\Desktop\698e589775b69638d76e0d1a7a90a72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Home\Desktop\1614328443_14-p-raduzhnii-fon-kraskami-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79712" y="1340768"/>
            <a:ext cx="46085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              Загадка</a:t>
            </a:r>
            <a:endParaRPr lang="ru-RU" sz="3200" dirty="0" smtClean="0"/>
          </a:p>
          <a:p>
            <a:r>
              <a:rPr lang="ru-RU" sz="3200" dirty="0" smtClean="0">
                <a:cs typeface="Aharoni" pitchFamily="2" charset="-79"/>
              </a:rPr>
              <a:t>Три разноцветных круга</a:t>
            </a:r>
          </a:p>
          <a:p>
            <a:r>
              <a:rPr lang="ru-RU" sz="3200" dirty="0" smtClean="0">
                <a:cs typeface="Aharoni" pitchFamily="2" charset="-79"/>
              </a:rPr>
              <a:t>Моргают друг за другом,</a:t>
            </a:r>
          </a:p>
          <a:p>
            <a:r>
              <a:rPr lang="ru-RU" sz="3200" dirty="0" smtClean="0">
                <a:cs typeface="Aharoni" pitchFamily="2" charset="-79"/>
              </a:rPr>
              <a:t>Светятся, моргают-</a:t>
            </a:r>
          </a:p>
          <a:p>
            <a:r>
              <a:rPr lang="ru-RU" sz="3200" dirty="0" smtClean="0">
                <a:cs typeface="Aharoni" pitchFamily="2" charset="-79"/>
              </a:rPr>
              <a:t>Людям помогают. </a:t>
            </a:r>
            <a:endParaRPr lang="ru-RU" sz="3200" dirty="0">
              <a:cs typeface="Aharoni" pitchFamily="2" charset="-79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1" name="Picture 1" descr="C:\Users\Home\Desktop\1614602821_65-p-svetofor-na-belom-fone-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96448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Home\Desktop\1614381559_57-p-svetlo-krasnii-fon-odnotonnii-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452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Home\Desktop\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Home\Desktop\154332811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</TotalTime>
  <Words>249</Words>
  <Application>Microsoft Office PowerPoint</Application>
  <PresentationFormat>Экран (4:3)</PresentationFormat>
  <Paragraphs>65</Paragraphs>
  <Slides>43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Мое кредо – безопасность.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Мое кредо – безопасность.</dc:title>
  <dc:creator>Home</dc:creator>
  <cp:lastModifiedBy>Home</cp:lastModifiedBy>
  <cp:revision>45</cp:revision>
  <dcterms:created xsi:type="dcterms:W3CDTF">2021-10-21T09:23:12Z</dcterms:created>
  <dcterms:modified xsi:type="dcterms:W3CDTF">2021-10-25T03:49:10Z</dcterms:modified>
</cp:coreProperties>
</file>