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6" r:id="rId3"/>
    <p:sldId id="258" r:id="rId5"/>
    <p:sldId id="259" r:id="rId6"/>
    <p:sldId id="260" r:id="rId7"/>
    <p:sldId id="261" r:id="rId8"/>
    <p:sldId id="262" r:id="rId9"/>
    <p:sldId id="271" r:id="rId10"/>
    <p:sldId id="267" r:id="rId11"/>
    <p:sldId id="263" r:id="rId12"/>
    <p:sldId id="264" r:id="rId13"/>
    <p:sldId id="270" r:id="rId14"/>
    <p:sldId id="268" r:id="rId15"/>
    <p:sldId id="266" r:id="rId16"/>
  </p:sldIdLst>
  <p:sldSz cx="12192000" cy="6858000"/>
  <p:notesSz cx="6858000" cy="9144000"/>
  <p:defaultTextStyle>
    <a:defPPr rtl="0"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customXml" Target="../customXml/item3.xml"/><Relationship Id="rId22" Type="http://schemas.openxmlformats.org/officeDocument/2006/relationships/customXml" Target="../customXml/item2.xml"/><Relationship Id="rId21" Type="http://schemas.openxmlformats.org/officeDocument/2006/relationships/customXml" Target="../customXml/item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7990158-DC5B-4556-99E9-58F41F61D585}" type="datetime1">
              <a:rPr lang="ru-RU" noProof="1" smtClean="0"/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75DC4F1-CC00-4E21-8F9B-51DE3107EA3A}" type="slidenum">
              <a:rPr lang="ru-RU" noProof="1" dirty="0" smtClean="0"/>
            </a:fld>
            <a:endParaRPr lang="ru-RU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2EA07BA-4A1F-447B-95A0-E4BDF3476C4F}" type="datetime1">
              <a:rPr lang="ru-RU" noProof="1" smtClean="0"/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6D563E5-3F3B-4F78-9C71-DC2608869805}" type="slidenum">
              <a:rPr lang="ru-RU" noProof="1" dirty="0" smtClean="0"/>
            </a:fld>
            <a:endParaRPr lang="ru-RU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6D563E5-3F3B-4F78-9C71-DC2608869805}" type="slidenum">
              <a:rPr lang="ru-RU" noProof="1" smtClean="0"/>
            </a:fld>
            <a:endParaRPr lang="ru-RU" noProof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6D563E5-3F3B-4F78-9C71-DC2608869805}" type="slidenum">
              <a:rPr lang="ru-RU" noProof="1" smtClean="0"/>
            </a:fld>
            <a:endParaRPr lang="ru-RU" noProof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Полилиния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Полилиния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Полилиния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 rtlCol="0"/>
          <a:lstStyle/>
          <a:p>
            <a:pPr rtl="0"/>
            <a:fld id="{52208A50-A034-4FC2-9DB2-BCF408875725}" type="datetime1">
              <a:rPr lang="ru-RU" noProof="1" smtClean="0"/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rtlCol="0" anchor="ctr"/>
          <a:lstStyle>
            <a:lvl1pPr algn="l">
              <a:defRPr sz="1200"/>
            </a:lvl1pPr>
          </a:lstStyle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  <p:sp>
        <p:nvSpPr>
          <p:cNvPr id="68" name="Полилиния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</a:ln>
        </p:spPr>
      </p:sp>
      <p:grpSp>
        <p:nvGrpSpPr>
          <p:cNvPr id="9" name="Группа 8" title="Фигура контейнера текста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Полилиния 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</a:ln>
          </p:spPr>
        </p:sp>
        <p:sp>
          <p:nvSpPr>
            <p:cNvPr id="237" name="Полилиния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</a:ln>
          </p:spPr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rtlCol="0"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6DF259-4AF5-4065-BFCC-53576EB705B9}" type="datetime1">
              <a:rPr lang="ru-RU" noProof="1" smtClean="0"/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 title="Перо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Полилиния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Полилиния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2933700" y="524373"/>
            <a:ext cx="5959577" cy="5322596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 rtlCol="0"/>
          <a:lstStyle/>
          <a:p>
            <a:pPr rtl="0"/>
            <a:fld id="{361F7A2F-7893-46FA-B611-0D53B881CFFB}" type="datetime1">
              <a:rPr lang="ru-RU" noProof="1" smtClean="0"/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  <p:cxnSp>
        <p:nvCxnSpPr>
          <p:cNvPr id="7" name="Прямая соединительная линия 6" title="Направляющая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5F5662F-FCB2-4875-A3D0-ACBB967E5DB3}" type="datetime1">
              <a:rPr lang="ru-RU" noProof="1" smtClean="0"/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 5" title="Фон пера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Группа 8" title="Фигура контейнера текста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Полилиния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</a:ln>
          </p:spPr>
        </p:sp>
        <p:sp>
          <p:nvSpPr>
            <p:cNvPr id="180" name="Полилиния 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</p:sp>
        <p:cxnSp>
          <p:nvCxnSpPr>
            <p:cNvPr id="185" name="Прямая соединительная линия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ACBAEC84-D372-42A6-B678-239118812E4C}" type="datetime1">
              <a:rPr lang="ru-RU" noProof="1" smtClean="0"/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 rtlCol="0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rtlCol="0"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814584" y="4176131"/>
            <a:ext cx="4566474" cy="1038807"/>
          </a:xfrm>
        </p:spPr>
        <p:txBody>
          <a:bodyPr rtlCol="0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2933699" y="2438399"/>
            <a:ext cx="4160520" cy="3657601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7543751" y="2438399"/>
            <a:ext cx="4160520" cy="3657601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B0672D-6531-406B-88FF-B4D5829820B2}" type="datetime1">
              <a:rPr lang="ru-RU" noProof="1" smtClean="0"/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933699" y="2456408"/>
            <a:ext cx="4160520" cy="823912"/>
          </a:xfrm>
        </p:spPr>
        <p:txBody>
          <a:bodyPr rtlCol="0"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2933699" y="3316639"/>
            <a:ext cx="4160520" cy="2779361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7543751" y="2456408"/>
            <a:ext cx="4160520" cy="823912"/>
          </a:xfrm>
        </p:spPr>
        <p:txBody>
          <a:bodyPr rtlCol="0"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7543751" y="3316639"/>
            <a:ext cx="4160520" cy="2779361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C664A5-8F6B-47E2-BF3C-B66D2883F438}" type="datetime1">
              <a:rPr lang="ru-RU" noProof="1" smtClean="0"/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2EF8A1-2C7F-4E98-AAF2-CA49CBF16A18}" type="datetime1">
              <a:rPr lang="ru-RU" noProof="1" smtClean="0"/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 title="Перья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Полилиния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Полилиния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DEA8F3-4D94-4B09-9D72-184117AC1816}" type="datetime1">
              <a:rPr lang="ru-RU" noProof="1" smtClean="0"/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 15" title="Перо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rtlCol="0"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87730" y="441414"/>
            <a:ext cx="7597040" cy="5654586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476488" y="3223803"/>
            <a:ext cx="3227715" cy="2872197"/>
          </a:xfrm>
        </p:spPr>
        <p:txBody>
          <a:bodyPr rtlCol="0"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BFBFBB67-0959-4B23-A08C-10852E5DBA85}" type="datetime1">
              <a:rPr lang="ru-RU" noProof="1" smtClean="0"/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rtlCol="0" anchor="t"/>
          <a:lstStyle>
            <a:lvl1pPr algn="l">
              <a:defRPr sz="4400"/>
            </a:lvl1pPr>
          </a:lstStyle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лилиния 15" title="Перо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rtlCol="0"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8102651" cy="6857999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фото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476488" y="3223806"/>
            <a:ext cx="3227832" cy="2872194"/>
          </a:xfrm>
        </p:spPr>
        <p:txBody>
          <a:bodyPr rtlCol="0"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AD12CB9E-2CEA-4F76-9F16-5D9DEF455FBA}" type="datetime1">
              <a:rPr lang="ru-RU" noProof="1" smtClean="0"/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rtlCol="0" anchor="t"/>
          <a:lstStyle>
            <a:lvl1pPr algn="l">
              <a:defRPr sz="4400"/>
            </a:lvl1pPr>
          </a:lstStyle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 title="Перья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Полилиния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Полилиния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1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  <a:endParaRPr lang="ru-RU" noProof="1"/>
          </a:p>
          <a:p>
            <a:pPr lvl="1" rtl="0"/>
            <a:r>
              <a:rPr lang="ru-RU" noProof="1"/>
              <a:t>Второй уровень</a:t>
            </a:r>
            <a:endParaRPr lang="ru-RU" noProof="1"/>
          </a:p>
          <a:p>
            <a:pPr lvl="2" rtl="0"/>
            <a:r>
              <a:rPr lang="ru-RU" noProof="1"/>
              <a:t>Третий уровень</a:t>
            </a:r>
            <a:endParaRPr lang="ru-RU" noProof="1"/>
          </a:p>
          <a:p>
            <a:pPr lvl="3" rtl="0"/>
            <a:r>
              <a:rPr lang="ru-RU" noProof="1"/>
              <a:t>Четвертый уровень</a:t>
            </a:r>
            <a:endParaRPr lang="ru-RU" noProof="1"/>
          </a:p>
          <a:p>
            <a:pPr lvl="4" rtl="0"/>
            <a:r>
              <a:rPr lang="ru-RU" noProof="1"/>
              <a:t>Пятый уровень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fld id="{DC24C4E7-58F4-4F8D-8D44-162D274D1795}" type="datetime1">
              <a:rPr lang="ru-RU" noProof="1" smtClean="0"/>
            </a:fld>
            <a:endParaRPr lang="ru-RU" noProof="1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fld id="{FAEF9944-A4F6-4C59-AEBD-678D6480B8EA}" type="slidenum">
              <a:rPr lang="ru-RU" noProof="1" dirty="0" smtClean="0"/>
            </a:fld>
            <a:endParaRPr lang="ru-RU" noProof="1"/>
          </a:p>
        </p:txBody>
      </p:sp>
      <p:cxnSp>
        <p:nvCxnSpPr>
          <p:cNvPr id="9" name="Прямая соединительная линия 8" title="Направляющая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24083" y="2059387"/>
            <a:ext cx="3999507" cy="1956021"/>
          </a:xfrm>
        </p:spPr>
        <p:txBody>
          <a:bodyPr rtlCol="0" anchor="ctr">
            <a:normAutofit/>
          </a:bodyPr>
          <a:lstStyle/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Britain</a:t>
            </a:r>
            <a:endParaRPr lang="ru-RU" sz="5400" noProof="1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6177" y="1452621"/>
            <a:ext cx="6743275" cy="872755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ish </a:t>
            </a:r>
            <a:r>
              <a:rPr lang="en-US" dirty="0"/>
              <a:t>and chips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https://i2.wp.com/gastrobook.ru/wp-content/uploads/fish-and-chips-england.jpg?fit=1200%2C720&amp;ssl=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63" y="2325376"/>
            <a:ext cx="5127429" cy="4441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9154" y="1365179"/>
            <a:ext cx="8072846" cy="1560716"/>
          </a:xfrm>
        </p:spPr>
        <p:txBody>
          <a:bodyPr/>
          <a:lstStyle/>
          <a:p>
            <a:r>
              <a:rPr lang="en-US" dirty="0"/>
              <a:t>Henry </a:t>
            </a:r>
            <a:r>
              <a:rPr lang="en-US" dirty="0" smtClean="0"/>
              <a:t>VIII &amp; his 6 wives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510" y="2259874"/>
            <a:ext cx="4417604" cy="4417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0328" y="1391305"/>
            <a:ext cx="5191397" cy="1560716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Beatles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389" y="2299063"/>
            <a:ext cx="3987478" cy="4454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2301" y="2488757"/>
            <a:ext cx="5859724" cy="2433099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hank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for your attention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3676" y="888370"/>
            <a:ext cx="4905375" cy="4926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42933" y="224837"/>
            <a:ext cx="6806507" cy="5112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ull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name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United Kingdom of Great Britain and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Northern Ireland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Location 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British Isles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Their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total area is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more than 314,000 square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kilometers.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United Kingdom of Great Britain and Northern Ireland consists of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parts: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England, Wales, Scotland, and Northern Ireland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Flag 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Union Jack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s://avatars.mds.yandex.net/get-zen_doc/1678002/pub_5dc2a85b5ba2b500ae6ba3e6_5dc2bd79c49f2900b0483810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" t="2084" r="18372"/>
          <a:stretch>
            <a:fillRect/>
          </a:stretch>
        </p:blipFill>
        <p:spPr bwMode="auto">
          <a:xfrm>
            <a:off x="3546186" y="4624132"/>
            <a:ext cx="2805751" cy="2039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5878" y="1471068"/>
            <a:ext cx="6655193" cy="1079489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England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.ebayimg.com/00/s/MTQ0MVgxNTEy/z/S6kAAOSwHjta2zDx/$_57.JPG?set_id=8800005007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942" y="112794"/>
            <a:ext cx="3831151" cy="365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33431" y="2279236"/>
            <a:ext cx="6488263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capital -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London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ymbol 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rose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(symbol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the unification of the warring royal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dynasties).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i.pinimg.com/originals/d0/66/a2/d066a2722544d0e6eba768c6ed15977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758" y="3908831"/>
            <a:ext cx="3433189" cy="2477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804357" y="3894822"/>
            <a:ext cx="256032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St. George’s Cross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8332" y="1528114"/>
            <a:ext cx="7688862" cy="850790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Wales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avatars.mds.yandex.net/get-zen_doc/1711517/pub_5e3aa1912d7c6a794d290832_5e3aa73c4dde974aca0a7eaf/scale_1200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089" y="248195"/>
            <a:ext cx="4045157" cy="3410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6207" y="2240899"/>
            <a:ext cx="4851999" cy="3524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capital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Cardiff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ymbol 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daffodil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daffodil is associated with St. David’s day. Saint David is the patron of Wales. And daffodil begins to bloom on this day.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eluneblue.com/wp-content/uploads/2019/03/Daffodil-Narcissus-Daffodil-Magical-Properties-and-Uses-Elune-Blu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07" y="4457658"/>
            <a:ext cx="3455367" cy="2118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369441" y="3772407"/>
            <a:ext cx="319245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Dragon of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Cadwallader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9188" y="1493061"/>
            <a:ext cx="8770571" cy="76938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Scotland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https://image.freepik.com/free-photo/scotland-flag-flying_26604-76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571" y="124570"/>
            <a:ext cx="3651250" cy="365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65193" y="2319130"/>
            <a:ext cx="5800476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capital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Edinburgh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ymbol 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thistle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which represents the Scottish character.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https://f.otzyv.ru/f/09/02/26271/180218232541632329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858" y="3897126"/>
            <a:ext cx="2838616" cy="2624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927036" y="3889182"/>
            <a:ext cx="256032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St. Andrew’s Cross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699" y="1469991"/>
            <a:ext cx="8770571" cy="825047"/>
          </a:xfrm>
        </p:spPr>
        <p:txBody>
          <a:bodyPr>
            <a:no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Northern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Ireland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6003" y="2362387"/>
            <a:ext cx="4719099" cy="214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capital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Belfast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ymbol -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shamrock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associated with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saint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patron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Ireland -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St. Patrick.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4613" y="3648607"/>
            <a:ext cx="3166316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St. Patrick's Cross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5" t="20000" r="15809"/>
          <a:stretch>
            <a:fillRect/>
          </a:stretch>
        </p:blipFill>
        <p:spPr>
          <a:xfrm>
            <a:off x="7824651" y="116561"/>
            <a:ext cx="4206240" cy="3397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1" t="22095" r="20810" b="24000"/>
          <a:stretch>
            <a:fillRect/>
          </a:stretch>
        </p:blipFill>
        <p:spPr>
          <a:xfrm>
            <a:off x="4825423" y="4110272"/>
            <a:ext cx="3218907" cy="2602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37" y="261257"/>
            <a:ext cx="8290560" cy="6217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3430" y="1474398"/>
            <a:ext cx="5803770" cy="1007927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urrency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img4.goodfon.ru/wallpaper/nbig/7/35/dengi-banknoty-monety-velikobritaniia-funt-sterlingov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441" y="2390692"/>
            <a:ext cx="5721723" cy="365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564832" y="6244402"/>
            <a:ext cx="110318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Pound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1324" y="1567053"/>
            <a:ext cx="5422221" cy="999976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opulation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ntonivtours.com/wp-content/uploads/2017/10/united_kingdoms_people5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471" y="2253914"/>
            <a:ext cx="5461271" cy="365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771324" y="6092037"/>
            <a:ext cx="300595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smtClean="0">
                <a:latin typeface="Times New Roman" panose="02020603050405020304" pitchFamily="18" charset="0"/>
                <a:ea typeface="Calibri" panose="020F0502020204030204" pitchFamily="34" charset="0"/>
              </a:rPr>
              <a:t>&gt; 58 million people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74605" y="2802267"/>
            <a:ext cx="1838722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Nationalities: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English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Welsh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Scottish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Irish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рья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2.xml>��< ? x m l   v e r s i o n = " 1 . 0 " ? > < c t : c o n t e n t T y p e S c h e m a   c t : _ = " "   m a : _ = " "   m a : c o n t e n t T y p e N a m e = " D o c u m e n t "   m a : c o n t e n t T y p e I D = " 0 x 0 1 0 1 0 0 7 9 F 1 1 1 E D 3 5 F 8 C C 4 7 9 4 4 9 6 0 9 E 8 A 0 9 2 3 A 6 "   m a : c o n t e n t T y p e V e r s i o n = " 1 1 "   m a : c o n t e n t T y p e D e s c r i p t i o n = " C r e a t e   a   n e w   d o c u m e n t . "   m a : c o n t e n t T y p e S c o p e = " "   m a : v e r s i o n I D = " 9 6 7 7 2 1 0 f 2 4 a 1 b e 2 3 c 9 2 c 9 0 f d 8 8 6 a a 0 a a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6 0 e 0 5 7 2 3 c 5 c 1 9 0 8 d f 1 a 1 a 4 e b f 1 1 d 3 4 4 e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7 1 a f 3 2 4 3 - 3 d d 4 - 4 a 8 d - 8 c 0 d - d d 7 6 d a 1 f 0 2 a 5 "   x m l n s : n s 3 = " 1 6 c 0 5 7 2 7 - a a 7 5 - 4 e 4 a - 9 b 5 f - 8 a 8 0 a 1 1 6 5 8 9 1 " >  
 < x s d : i m p o r t   n a m e s p a c e = " 7 1 a f 3 2 4 3 - 3 d d 4 - 4 a 8 d - 8 c 0 d - d d 7 6 d a 1 f 0 2 a 5 " / >  
 < x s d : i m p o r t   n a m e s p a c e = " 1 6 c 0 5 7 2 7 - a a 7 5 - 4 e 4 a - 9 b 5 f - 8 a 8 0 a 1 1 6 5 8 9 1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M e d i a S e r v i c e M e t a d a t a "   m i n O c c u r s = " 0 " / >  
 < x s d : e l e m e n t   r e f = " n s 2 : M e d i a S e r v i c e F a s t M e t a d a t a "   m i n O c c u r s = " 0 " / >  
 < x s d : e l e m e n t   r e f = " n s 2 : M e d i a S e r v i c e O C R "   m i n O c c u r s = " 0 " / >  
 < x s d : e l e m e n t   r e f = " n s 2 : M e d i a S e r v i c e A u t o T a g s "   m i n O c c u r s = " 0 " / >  
 < x s d : e l e m e n t   r e f = " n s 2 : M e d i a S e r v i c e E v e n t H a s h C o d e "   m i n O c c u r s = " 0 " / >  
 < x s d : e l e m e n t   r e f = " n s 2 : M e d i a S e r v i c e G e n e r a t i o n T i m e "   m i n O c c u r s = " 0 " / >  
 < x s d : e l e m e n t   r e f = " n s 3 : S h a r e d W i t h U s e r s "   m i n O c c u r s = " 0 " / >  
 < x s d : e l e m e n t   r e f = " n s 3 : S h a r e d W i t h D e t a i l s "   m i n O c c u r s = " 0 " / >  
 < x s d : e l e m e n t   r e f = " n s 2 : M e d i a S e r v i c e A u t o K e y P o i n t s "   m i n O c c u r s = " 0 " / >  
 < x s d : e l e m e n t   r e f = " n s 2 : M e d i a S e r v i c e K e y P o i n t s "   m i n O c c u r s = " 0 " / >  
 < x s d : e l e m e n t   r e f = " n s 2 : M e d i a S e r v i c e D a t e T a k e n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7 1 a f 3 2 4 3 - 3 d d 4 - 4 a 8 d - 8 c 0 d - d d 7 6 d a 1 f 0 2 a 5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8 "   n i l l a b l e = " t r u e "   m a : d i s p l a y N a m e = " M e d i a S e r v i c e M e t a d a t a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9 "   n i l l a b l e = " t r u e "   m a : d i s p l a y N a m e = " M e d i a S e r v i c e F a s t M e t a d a t a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O C R "   m a : i n d e x = " 1 0 "   n i l l a b l e = " t r u e "   m a : d i s p l a y N a m e = " M e d i a S e r v i c e O C R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A u t o T a g s "   m a : i n d e x = " 1 1 "   n i l l a b l e = " t r u e "   m a : d i s p l a y N a m e = " M e d i a S e r v i c e A u t o T a g s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E v e n t H a s h C o d e "   m a : i n d e x = " 1 2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3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6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1 7 "   n i l l a b l e = " t r u e "   m a : d i s p l a y N a m e = " K e y P o i n t s "   m a : i n t e r n a l N a m e = " M e d i a S e r v i c e K e y P o i n t s "   m a : r e a d O n l y = " f a l s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D a t e T a k e n "   m a : i n d e x = " 1 8 "   n i l l a b l e = " t r u e "   m a : d i s p l a y N a m e = " M e d i a S e r v i c e D a t e T a k e n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/ x s d : s c h e m a >  
 < x s d : s c h e m a   t a r g e t N a m e s p a c e = " 1 6 c 0 5 7 2 7 - a a 7 5 - 4 e 4 a - 9 b 5 f - 8 a 8 0 a 1 1 6 5 8 9 1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1 4 "   n i l l a b l e = " t r u e "   m a : d i s p l a y N a m e = " S h a r e d   W i t h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1 5 "   n i l l a b l e = " t r u e "   m a : d i s p l a y N a m e = " S h a r e d   W i t h   D e t a i l s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C o n t e n t   T y p e 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3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> < M e d i a S e r v i c e K e y P o i n t s   x m l n s = " 7 1 a f 3 2 4 3 - 3 d d 4 - 4 a 8 d - 8 c 0 d - d d 7 6 d a 1 f 0 2 a 5 "   x s i : n i l = " t r u e " / > < / d o c u m e n t M a n a g e m e n t > < / p : p r o p e r t i e s > 
</file>

<file path=customXml/itemProps1.xml><?xml version="1.0" encoding="utf-8"?>
<ds:datastoreItem xmlns:ds="http://schemas.openxmlformats.org/officeDocument/2006/customXml" ds:itemID="{5728C3E1-D10B-4426-B05E-8E1CAFF03C24}">
  <ds:schemaRefs/>
</ds:datastoreItem>
</file>

<file path=customXml/itemProps2.xml><?xml version="1.0" encoding="utf-8"?>
<ds:datastoreItem xmlns:ds="http://schemas.openxmlformats.org/officeDocument/2006/customXml" ds:itemID="{47B8899B-5794-42FB-9137-8220A73767FB}">
  <ds:schemaRefs/>
</ds:datastoreItem>
</file>

<file path=customXml/itemProps3.xml><?xml version="1.0" encoding="utf-8"?>
<ds:datastoreItem xmlns:ds="http://schemas.openxmlformats.org/officeDocument/2006/customXml" ds:itemID="{079290C9-6505-4B77-B628-A44276CB9D8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1044</Words>
  <Application>WPS Presentation</Application>
  <PresentationFormat>Широкоэкранный</PresentationFormat>
  <Paragraphs>61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SimSun</vt:lpstr>
      <vt:lpstr>Wingdings</vt:lpstr>
      <vt:lpstr>Corbel</vt:lpstr>
      <vt:lpstr>Times New Roman</vt:lpstr>
      <vt:lpstr>Calibri</vt:lpstr>
      <vt:lpstr>Microsoft YaHei</vt:lpstr>
      <vt:lpstr>Arial Unicode MS</vt:lpstr>
      <vt:lpstr>Century Schoolbook</vt:lpstr>
      <vt:lpstr>Перья</vt:lpstr>
      <vt:lpstr>Great Britain</vt:lpstr>
      <vt:lpstr>PowerPoint 演示文稿</vt:lpstr>
      <vt:lpstr>England</vt:lpstr>
      <vt:lpstr>Wales</vt:lpstr>
      <vt:lpstr> Scotland  </vt:lpstr>
      <vt:lpstr>Northern Ireland </vt:lpstr>
      <vt:lpstr>PowerPoint 演示文稿</vt:lpstr>
      <vt:lpstr>Currency</vt:lpstr>
      <vt:lpstr>Population</vt:lpstr>
      <vt:lpstr>Fish and chips</vt:lpstr>
      <vt:lpstr>Henry VIII &amp; his 6 wives </vt:lpstr>
      <vt:lpstr>The Beatles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Виктория Лузина</cp:lastModifiedBy>
  <cp:revision>2</cp:revision>
  <dcterms:created xsi:type="dcterms:W3CDTF">2021-04-27T11:12:00Z</dcterms:created>
  <dcterms:modified xsi:type="dcterms:W3CDTF">2024-07-25T11:03:49Z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ICV">
    <vt:lpwstr>6FFF068B70AB4F2A83C7B24185CB4874_12</vt:lpwstr>
  </property>
  <property fmtid="{D5CDD505-2E9C-101B-9397-08002B2CF9AE}" pid="4" name="KSOProductBuildVer">
    <vt:lpwstr>1049-12.2.0.13472</vt:lpwstr>
  </property>
</Properties>
</file>