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FFCC"/>
    <a:srgbClr val="FFFFFF"/>
    <a:srgbClr val="A50021"/>
    <a:srgbClr val="E200E2"/>
    <a:srgbClr val="2D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252B2-67C5-49AC-B299-B808FFC4021A}" type="datetimeFigureOut">
              <a:rPr lang="ru-RU" smtClean="0"/>
              <a:pPr/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D9296-3163-43B2-BCAE-34FF9D3F29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72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Olimp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5589588"/>
            <a:ext cx="6400800" cy="11049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2588" y="836613"/>
            <a:ext cx="2160587" cy="5749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6329363" cy="5749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22BC30D-74E5-4F62-B6DC-0010CA5810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4A6E0-D051-4570-90A4-EDB8609F2D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87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7E456-D74D-4C50-B840-7CAA3D48DD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54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A6675-6B52-4137-9AC7-1975EB5F35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19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AF5A5-9605-490A-B10A-C72832E52F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50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585ED-CD58-4BA9-A0C8-5A9349C084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51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C3C8B-DAE6-45E9-97E8-6D77113123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40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52BFC-5C00-40FC-A397-098155CF0A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F4FCF-2584-428A-BEF1-16F3340F3F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9780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42C30-1EC5-4F33-B098-52F474D137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75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66FFB-E821-4D1B-8C80-EF97BFAFF3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0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25" y="1989138"/>
            <a:ext cx="4244975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9138"/>
            <a:ext cx="4244975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OlimpSlai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85693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989138"/>
            <a:ext cx="864235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C255C453-0EE5-4E20-A363-DEB768A2A2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енис\Desktop\картинка росс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47" y="1700808"/>
            <a:ext cx="8240478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9376" y="164020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0099"/>
                </a:solidFill>
                <a:latin typeface="Bellota" pitchFamily="50" charset="0"/>
                <a:ea typeface="Bellota" pitchFamily="50" charset="0"/>
              </a:rPr>
              <a:t>What are you going to speak about?</a:t>
            </a:r>
            <a:endParaRPr lang="ru-RU" sz="3200" b="1" dirty="0">
              <a:solidFill>
                <a:srgbClr val="CC0099"/>
              </a:solidFill>
              <a:ea typeface="Bellota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46168" y="976372"/>
            <a:ext cx="4010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C0099"/>
                </a:solidFill>
                <a:latin typeface="Bellota" pitchFamily="50" charset="0"/>
                <a:ea typeface="Bellota" pitchFamily="50" charset="0"/>
              </a:rPr>
              <a:t>About our country.</a:t>
            </a:r>
            <a:endParaRPr lang="ru-RU" sz="3200" b="1" dirty="0">
              <a:solidFill>
                <a:srgbClr val="CC0099"/>
              </a:solidFill>
              <a:ea typeface="Bellota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04664"/>
            <a:ext cx="42944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Phonetic </a:t>
            </a:r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drills</a:t>
            </a:r>
            <a:endParaRPr lang="ru-RU" sz="4800" b="1" dirty="0">
              <a:solidFill>
                <a:schemeClr val="accent3">
                  <a:lumMod val="25000"/>
                </a:schemeClr>
              </a:solidFill>
              <a:ea typeface="Bellota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18028" y="1340768"/>
            <a:ext cx="4938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C0099"/>
                </a:solidFill>
                <a:latin typeface="Bellota" pitchFamily="50" charset="0"/>
                <a:ea typeface="Bellota" pitchFamily="50" charset="0"/>
              </a:rPr>
              <a:t>The </a:t>
            </a:r>
            <a:r>
              <a:rPr lang="en-US" sz="3200" b="1" dirty="0" smtClean="0">
                <a:solidFill>
                  <a:srgbClr val="CC0099"/>
                </a:solidFill>
                <a:latin typeface="Bellota" pitchFamily="50" charset="0"/>
                <a:ea typeface="Bellota" pitchFamily="50" charset="0"/>
              </a:rPr>
              <a:t>poem </a:t>
            </a:r>
            <a:r>
              <a:rPr lang="en-US" sz="3200" b="1" dirty="0">
                <a:solidFill>
                  <a:srgbClr val="CC0099"/>
                </a:solidFill>
                <a:latin typeface="Bellota" pitchFamily="50" charset="0"/>
                <a:ea typeface="Bellota" pitchFamily="50" charset="0"/>
              </a:rPr>
              <a:t>“My Country”</a:t>
            </a:r>
            <a:endParaRPr lang="ru-RU" sz="3200" b="1" dirty="0">
              <a:solidFill>
                <a:srgbClr val="CC0099"/>
              </a:solidFill>
              <a:latin typeface="Book Antiqua" panose="02040602050305030304" pitchFamily="18" charset="0"/>
              <a:ea typeface="Bellota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4764" y="4348485"/>
            <a:ext cx="6066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Bookman Old Style" panose="02050604050505020204" pitchFamily="18" charset="0"/>
              </a:rPr>
              <a:t>I love my </a:t>
            </a:r>
            <a:r>
              <a:rPr lang="en-US" sz="3200" b="1" dirty="0" err="1">
                <a:latin typeface="Bookman Old Style" panose="02050604050505020204" pitchFamily="18" charset="0"/>
              </a:rPr>
              <a:t>spanless</a:t>
            </a:r>
            <a:r>
              <a:rPr lang="en-US" sz="3200" b="1" dirty="0">
                <a:latin typeface="Bookman Old Style" panose="02050604050505020204" pitchFamily="18" charset="0"/>
              </a:rPr>
              <a:t> country,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44376" y="4955381"/>
            <a:ext cx="63578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Bookman Old Style" panose="02050604050505020204" pitchFamily="18" charset="0"/>
              </a:rPr>
              <a:t>And roads soaked with rains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5661248"/>
            <a:ext cx="57358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Bookman Old Style" panose="02050604050505020204" pitchFamily="18" charset="0"/>
              </a:rPr>
              <a:t>A land of sweeping plains</a:t>
            </a:r>
            <a:r>
              <a:rPr lang="en-US" sz="3200" b="1" dirty="0" smtClean="0">
                <a:latin typeface="Bookman Old Style" panose="02050604050505020204" pitchFamily="18" charset="0"/>
              </a:rPr>
              <a:t>,</a:t>
            </a:r>
            <a:endParaRPr lang="en-US" sz="3200" b="1" dirty="0"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644" y="3748887"/>
            <a:ext cx="5894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Bookman Old Style" panose="02050604050505020204" pitchFamily="18" charset="0"/>
              </a:rPr>
              <a:t>My house with an old tree,</a:t>
            </a:r>
            <a:endParaRPr lang="en-US" sz="32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4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7 L -0.00226 -0.34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0.00139 -0.4731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0.00087 -0.1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1445" y="188640"/>
            <a:ext cx="36879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W</a:t>
            </a:r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arming-up</a:t>
            </a:r>
            <a:endParaRPr lang="ru-RU" sz="4800" b="1" dirty="0">
              <a:solidFill>
                <a:schemeClr val="accent3">
                  <a:lumMod val="25000"/>
                </a:schemeClr>
              </a:solidFill>
              <a:ea typeface="Bellota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9666" y="1260491"/>
            <a:ext cx="4230645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00" b="1" dirty="0" err="1">
                <a:latin typeface="Bookman Old Style" panose="02050604050505020204" pitchFamily="18" charset="0"/>
              </a:rPr>
              <a:t>Жить</a:t>
            </a:r>
            <a:r>
              <a:rPr lang="en-US" sz="2200" b="1" dirty="0">
                <a:latin typeface="Bookman Old Style" panose="02050604050505020204" pitchFamily="18" charset="0"/>
              </a:rPr>
              <a:t> — </a:t>
            </a:r>
            <a:r>
              <a:rPr lang="en-US" sz="2200" b="1" dirty="0" err="1" smtClean="0">
                <a:latin typeface="Bookman Old Style" panose="02050604050505020204" pitchFamily="18" charset="0"/>
              </a:rPr>
              <a:t>Родине</a:t>
            </a:r>
            <a:r>
              <a:rPr lang="en-US" sz="2200" b="1" dirty="0">
                <a:latin typeface="Bookman Old Style" panose="02050604050505020204" pitchFamily="18" charset="0"/>
              </a:rPr>
              <a:t> </a:t>
            </a:r>
            <a:r>
              <a:rPr lang="en-US" sz="2200" b="1" dirty="0" err="1" smtClean="0">
                <a:latin typeface="Bookman Old Style" panose="02050604050505020204" pitchFamily="18" charset="0"/>
              </a:rPr>
              <a:t>служить</a:t>
            </a:r>
            <a:r>
              <a:rPr lang="en-US" sz="2200" b="1" dirty="0">
                <a:latin typeface="Bookman Old Style" panose="02050604050505020204" pitchFamily="18" charset="0"/>
              </a:rPr>
              <a:t>. </a:t>
            </a:r>
            <a:endParaRPr lang="ru-RU" sz="2200" b="1" dirty="0"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9666" y="1836665"/>
            <a:ext cx="7387588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>
                <a:latin typeface="Bookman Old Style" panose="02050604050505020204" pitchFamily="18" charset="0"/>
              </a:rPr>
              <a:t>Человек без Родины — что соловей без песни.</a:t>
            </a:r>
            <a:r>
              <a:rPr lang="ru-RU" sz="2200" b="1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1026" y="2420888"/>
            <a:ext cx="5275803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b="1" dirty="0">
                <a:latin typeface="Bookman Old Style" panose="02050604050505020204" pitchFamily="18" charset="0"/>
              </a:rPr>
              <a:t>В гостях хорошо, а дома лучше</a:t>
            </a:r>
            <a:r>
              <a:rPr lang="ru-RU" sz="2400" b="1" dirty="0">
                <a:latin typeface="Bookman Old Style" panose="02050604050505020204" pitchFamily="18" charset="0"/>
              </a:rPr>
              <a:t>.</a:t>
            </a:r>
            <a:r>
              <a:rPr lang="ru-RU" sz="2800" b="1" dirty="0">
                <a:latin typeface="Bookman Old Style" panose="02050604050505020204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4620" y="3070255"/>
            <a:ext cx="8179676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 err="1" smtClean="0">
                <a:latin typeface="Bookman Old Style" panose="02050604050505020204" pitchFamily="18" charset="0"/>
              </a:rPr>
              <a:t>He</a:t>
            </a:r>
            <a:r>
              <a:rPr lang="en-US" sz="2200" b="1" dirty="0">
                <a:latin typeface="Bookman Old Style" panose="02050604050505020204" pitchFamily="18" charset="0"/>
              </a:rPr>
              <a:t> </a:t>
            </a:r>
            <a:r>
              <a:rPr lang="ru-RU" sz="2200" b="1" dirty="0" smtClean="0">
                <a:latin typeface="Bookman Old Style" panose="02050604050505020204" pitchFamily="18" charset="0"/>
              </a:rPr>
              <a:t>спрашивай</a:t>
            </a:r>
            <a:r>
              <a:rPr lang="ru-RU" sz="2200" b="1" dirty="0">
                <a:latin typeface="Bookman Old Style" panose="02050604050505020204" pitchFamily="18" charset="0"/>
              </a:rPr>
              <a:t>, что твоя Родина может сделать для тебя, спроси себя, что ты можешь сделать для своей Родины.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18627" y="4722724"/>
            <a:ext cx="4839786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00" dirty="0">
                <a:latin typeface="Bookman Old Style" panose="02050604050505020204" pitchFamily="18" charset="0"/>
              </a:rPr>
              <a:t>To live is to serve the </a:t>
            </a:r>
            <a:r>
              <a:rPr lang="en-US" sz="2200" dirty="0" smtClean="0">
                <a:latin typeface="Bookman Old Style" panose="02050604050505020204" pitchFamily="18" charset="0"/>
              </a:rPr>
              <a:t>Motherland</a:t>
            </a:r>
            <a:r>
              <a:rPr lang="en-US" dirty="0" smtClean="0">
                <a:latin typeface="Bookman Old Style" panose="02050604050505020204" pitchFamily="18" charset="0"/>
              </a:rPr>
              <a:t>.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6068761"/>
            <a:ext cx="5574037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dirty="0">
                <a:latin typeface="Bookman Old Style" panose="02050604050505020204" pitchFamily="18" charset="0"/>
              </a:rPr>
              <a:t>A man without a Motherland is like </a:t>
            </a:r>
            <a:endParaRPr lang="en-US" sz="2200" dirty="0" smtClean="0">
              <a:latin typeface="Bookman Old Style" panose="02050604050505020204" pitchFamily="18" charset="0"/>
            </a:endParaRPr>
          </a:p>
          <a:p>
            <a:r>
              <a:rPr lang="en-US" sz="2200" dirty="0" smtClean="0">
                <a:latin typeface="Bookman Old Style" panose="02050604050505020204" pitchFamily="18" charset="0"/>
              </a:rPr>
              <a:t>a </a:t>
            </a:r>
            <a:r>
              <a:rPr lang="en-US" sz="2200" dirty="0">
                <a:latin typeface="Bookman Old Style" panose="02050604050505020204" pitchFamily="18" charset="0"/>
              </a:rPr>
              <a:t>Nightingale without a song.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31065" y="4288701"/>
            <a:ext cx="4238661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00" dirty="0">
                <a:latin typeface="Bookman Old Style" panose="02050604050505020204" pitchFamily="18" charset="0"/>
              </a:rPr>
              <a:t>East or West — home is </a:t>
            </a:r>
            <a:r>
              <a:rPr lang="en-US" sz="2200" dirty="0" smtClean="0">
                <a:latin typeface="Bookman Old Style" panose="02050604050505020204" pitchFamily="18" charset="0"/>
              </a:rPr>
              <a:t>best.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94234" y="5208737"/>
            <a:ext cx="6554919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dirty="0">
                <a:latin typeface="Bookman Old Style" panose="02050604050505020204" pitchFamily="18" charset="0"/>
              </a:rPr>
              <a:t>Ask not what your country can do for you, </a:t>
            </a:r>
            <a:endParaRPr lang="en-US" sz="2200" dirty="0" smtClean="0">
              <a:latin typeface="Bookman Old Style" panose="02050604050505020204" pitchFamily="18" charset="0"/>
            </a:endParaRPr>
          </a:p>
          <a:p>
            <a:r>
              <a:rPr lang="en-US" sz="2200" dirty="0" smtClean="0">
                <a:latin typeface="Bookman Old Style" panose="02050604050505020204" pitchFamily="18" charset="0"/>
              </a:rPr>
              <a:t>ask </a:t>
            </a:r>
            <a:r>
              <a:rPr lang="en-US" sz="2200" dirty="0">
                <a:latin typeface="Bookman Old Style" panose="02050604050505020204" pitchFamily="18" charset="0"/>
              </a:rPr>
              <a:t>what you can do for your </a:t>
            </a:r>
            <a:r>
              <a:rPr lang="en-US" sz="2200" dirty="0" smtClean="0">
                <a:latin typeface="Bookman Old Style" panose="02050604050505020204" pitchFamily="18" charset="0"/>
              </a:rPr>
              <a:t>country.</a:t>
            </a:r>
            <a:endParaRPr lang="ru-RU" sz="2200" dirty="0">
              <a:latin typeface="Bookman Old Style" panose="02050604050505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82" y="1260491"/>
            <a:ext cx="478016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anose="030F0702030302020204" pitchFamily="66" charset="0"/>
              </a:rPr>
              <a:t>1.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282" y="1859278"/>
            <a:ext cx="478016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2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7120" y="2467054"/>
            <a:ext cx="478016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3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5282" y="3072845"/>
            <a:ext cx="478016" cy="4308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4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5980" y="4291837"/>
            <a:ext cx="478016" cy="430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3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4620" y="4716100"/>
            <a:ext cx="478016" cy="430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anose="030F0702030302020204" pitchFamily="66" charset="0"/>
              </a:rPr>
              <a:t>1.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8389" y="5378013"/>
            <a:ext cx="478016" cy="430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4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9501" y="6087660"/>
            <a:ext cx="478016" cy="4308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b="1" dirty="0">
                <a:latin typeface="Comic Sans MS" panose="030F0702030302020204" pitchFamily="66" charset="0"/>
              </a:rPr>
              <a:t>2</a:t>
            </a:r>
            <a:r>
              <a:rPr lang="en-US" sz="2200" b="1" dirty="0" smtClean="0">
                <a:latin typeface="Comic Sans MS" panose="030F0702030302020204" pitchFamily="66" charset="0"/>
              </a:rPr>
              <a:t>.</a:t>
            </a:r>
            <a:endParaRPr lang="ru-RU" sz="2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71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132856"/>
            <a:ext cx="5243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are brave people. 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97676" y="2782388"/>
            <a:ext cx="6218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</a:t>
            </a:r>
            <a:r>
              <a:rPr lang="en-US" sz="2400" b="1" dirty="0" smtClean="0">
                <a:latin typeface="Bookman Old Style" panose="02050604050505020204" pitchFamily="18" charset="0"/>
              </a:rPr>
              <a:t>take part in  </a:t>
            </a:r>
            <a:r>
              <a:rPr lang="en-US" sz="2400" b="1" dirty="0">
                <a:latin typeface="Bookman Old Style" panose="02050604050505020204" pitchFamily="18" charset="0"/>
              </a:rPr>
              <a:t>social life.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9856" y="3561119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are very hospitable and open people. 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9078" y="4797152"/>
            <a:ext cx="6686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are really patriotic people.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35944" y="4149080"/>
            <a:ext cx="6622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are friendly to </a:t>
            </a:r>
            <a:r>
              <a:rPr lang="en-US" sz="2400" b="1" dirty="0" smtClean="0">
                <a:latin typeface="Bookman Old Style" panose="02050604050505020204" pitchFamily="18" charset="0"/>
              </a:rPr>
              <a:t>foreigners. 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49126" y="5517232"/>
            <a:ext cx="6317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Bookman Old Style" panose="02050604050505020204" pitchFamily="18" charset="0"/>
              </a:rPr>
              <a:t>The </a:t>
            </a:r>
            <a:r>
              <a:rPr lang="en-US" sz="2400" b="1" dirty="0">
                <a:latin typeface="Bookman Old Style" panose="02050604050505020204" pitchFamily="18" charset="0"/>
              </a:rPr>
              <a:t>Russians don’t like to work hard. 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867" y="6165304"/>
            <a:ext cx="7200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Bookman Old Style" panose="02050604050505020204" pitchFamily="18" charset="0"/>
              </a:rPr>
              <a:t>The Russians have a good sense of </a:t>
            </a:r>
            <a:r>
              <a:rPr lang="en-US" sz="2400" b="1" dirty="0" smtClean="0">
                <a:latin typeface="Bookman Old Style" panose="02050604050505020204" pitchFamily="18" charset="0"/>
              </a:rPr>
              <a:t>humor.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9601" y="0"/>
            <a:ext cx="4915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The 1-st </a:t>
            </a:r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page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8950" y="591423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</a:t>
            </a:r>
            <a:r>
              <a:rPr lang="en-US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«</a:t>
            </a:r>
            <a:r>
              <a:rPr lang="en-US" sz="4800" b="1" dirty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Russians through the </a:t>
            </a:r>
            <a:r>
              <a:rPr lang="en-US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eyes</a:t>
            </a:r>
            <a:endParaRPr lang="ru-RU" sz="4800" b="1" dirty="0" smtClean="0">
              <a:solidFill>
                <a:srgbClr val="CC0099"/>
              </a:solidFill>
              <a:latin typeface="Chaparral Pro" pitchFamily="18" charset="0"/>
              <a:ea typeface="Bellota" pitchFamily="50" charset="0"/>
            </a:endParaRPr>
          </a:p>
          <a:p>
            <a:pPr algn="ctr"/>
            <a:r>
              <a:rPr lang="en-US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 </a:t>
            </a:r>
            <a:r>
              <a:rPr lang="en-US" sz="4800" b="1" dirty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of </a:t>
            </a:r>
            <a:r>
              <a:rPr lang="ru-RU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 </a:t>
            </a:r>
            <a:r>
              <a:rPr lang="en-US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foreigners</a:t>
            </a:r>
            <a:r>
              <a:rPr lang="en-US" sz="4800" b="1" dirty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».</a:t>
            </a:r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</a:t>
            </a:r>
            <a:endParaRPr lang="en-US" sz="4800" b="1" dirty="0" smtClean="0">
              <a:solidFill>
                <a:schemeClr val="accent3">
                  <a:lumMod val="25000"/>
                </a:schemeClr>
              </a:solidFill>
              <a:latin typeface="Chaparral Pro" pitchFamily="18" charset="0"/>
              <a:ea typeface="Bellot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1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99601" y="0"/>
            <a:ext cx="4915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The </a:t>
            </a:r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2-nd page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7016" y="849634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«Around </a:t>
            </a:r>
            <a:r>
              <a:rPr lang="en-US" sz="4800" b="1" dirty="0">
                <a:solidFill>
                  <a:srgbClr val="CC0099"/>
                </a:solidFill>
                <a:latin typeface="Chaparral Pro" pitchFamily="18" charset="0"/>
                <a:ea typeface="Bellota" pitchFamily="50" charset="0"/>
              </a:rPr>
              <a:t>Russia in one day». </a:t>
            </a:r>
            <a:endParaRPr lang="en-US" sz="4800" b="1" dirty="0" smtClean="0">
              <a:solidFill>
                <a:srgbClr val="CC0099"/>
              </a:solidFill>
              <a:latin typeface="Chaparral Pro" pitchFamily="18" charset="0"/>
              <a:ea typeface="Bellota" pitchFamily="50" charset="0"/>
            </a:endParaRPr>
          </a:p>
        </p:txBody>
      </p:sp>
      <p:pic>
        <p:nvPicPr>
          <p:cNvPr id="4099" name="Picture 3" descr="C:\Users\Денис\Desktop\Снимок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2"/>
          <a:stretch/>
        </p:blipFill>
        <p:spPr bwMode="auto">
          <a:xfrm>
            <a:off x="5917763" y="4293096"/>
            <a:ext cx="3049524" cy="1582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Денис\Desktop\1920x1240_858951_[www.ArtFile.ru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666301"/>
            <a:ext cx="2934443" cy="1895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Денис\Documents\Downloads\ms-107637-b804df369670e76f00821458651be2e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96" y="2276872"/>
            <a:ext cx="2520280" cy="1691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Денис\Documents\Downloads\scale_12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38" y="3886588"/>
            <a:ext cx="1988840" cy="19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Денис\Documents\Downloads\1573239614_krasnaja-ploschad-rossija-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061" y="1713923"/>
            <a:ext cx="2699872" cy="1799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енис\Pictures\кижи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37112"/>
            <a:ext cx="2944157" cy="1962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25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84583" y="188640"/>
            <a:ext cx="4915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The 3-rd page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853375"/>
            <a:ext cx="79109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CC0099"/>
                </a:solidFill>
                <a:latin typeface="Chaparral Pro" pitchFamily="18" charset="0"/>
              </a:rPr>
              <a:t>« Life of wonderful people».</a:t>
            </a:r>
            <a:endParaRPr lang="ru-RU" sz="4800" b="1" dirty="0">
              <a:solidFill>
                <a:srgbClr val="CC0099"/>
              </a:solidFill>
            </a:endParaRPr>
          </a:p>
        </p:txBody>
      </p:sp>
      <p:pic>
        <p:nvPicPr>
          <p:cNvPr id="5124" name="Picture 4" descr="C:\Users\Денис\Documents\Downloads\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240" y="1684372"/>
            <a:ext cx="1948954" cy="2486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5" name="Picture 5" descr="C:\Users\Денис\Documents\Downloads\D_DIwjwWsAA7oDm.jpg-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70" y="1663106"/>
            <a:ext cx="1743940" cy="2495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6" name="Picture 6" descr="C:\Users\Денис\Documents\Downloads\hnfPAp5daJh1X7aOUyADbaqbyRGDPL4q_2V2nd6DKhtD2Wq8BmagAFhnBeHiRaMDSbm-ExBG-q7IcJVw64k9MN924zuuOAmNMG7Sw07lbj3y97hI9mX_FotJZ5Wuhy8XEuAyjaJvoEFpNni8UkWPHzUFFp9pl0YHVMFAgEvgdRjGI-NT6zWQPXHfOvJGzO8Z64_J0Wts_sc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52244"/>
            <a:ext cx="1798172" cy="2452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7" name="Picture 7" descr="C:\Users\Денис\Pictures\Снимок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4338008"/>
            <a:ext cx="2194071" cy="2292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9" name="Picture 9" descr="C:\Users\Денис\Documents\Downloads\img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916" y="4433415"/>
            <a:ext cx="2981598" cy="223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640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4583" y="188640"/>
            <a:ext cx="4915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</a:rPr>
              <a:t>Reflexing</a:t>
            </a:r>
            <a:r>
              <a:rPr lang="en-US" sz="4800" b="1" dirty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</a:rPr>
              <a:t>.</a:t>
            </a:r>
            <a:r>
              <a:rPr lang="en-US" sz="4800" b="1" dirty="0" smtClean="0">
                <a:solidFill>
                  <a:schemeClr val="accent3">
                    <a:lumMod val="25000"/>
                  </a:schemeClr>
                </a:solidFill>
                <a:latin typeface="Chaparral Pro" pitchFamily="18" charset="0"/>
                <a:ea typeface="Bellota" pitchFamily="50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556792"/>
            <a:ext cx="6946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b="1" dirty="0">
                <a:latin typeface="Bookman Old Style" panose="02050604050505020204" pitchFamily="18" charset="0"/>
              </a:rPr>
              <a:t>I can </a:t>
            </a:r>
            <a:r>
              <a:rPr lang="en-US" sz="3200" b="1" dirty="0" smtClean="0">
                <a:latin typeface="Bookman Old Style" panose="02050604050505020204" pitchFamily="18" charset="0"/>
              </a:rPr>
              <a:t>listen and understand…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1476" y="2492895"/>
            <a:ext cx="3134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b="1" dirty="0">
                <a:latin typeface="Bookman Old Style" panose="02050604050505020204" pitchFamily="18" charset="0"/>
              </a:rPr>
              <a:t>I can </a:t>
            </a:r>
            <a:r>
              <a:rPr lang="en-US" sz="3200" b="1" dirty="0" smtClean="0">
                <a:latin typeface="Bookman Old Style" panose="02050604050505020204" pitchFamily="18" charset="0"/>
              </a:rPr>
              <a:t>read</a:t>
            </a:r>
            <a:r>
              <a:rPr lang="en-US" sz="2800" b="1" dirty="0" smtClean="0">
                <a:latin typeface="Bookman Old Style" panose="02050604050505020204" pitchFamily="18" charset="0"/>
              </a:rPr>
              <a:t>…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90" y="3429000"/>
            <a:ext cx="4908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b="1" dirty="0">
                <a:latin typeface="Bookman Old Style" panose="02050604050505020204" pitchFamily="18" charset="0"/>
              </a:rPr>
              <a:t>I can </a:t>
            </a:r>
            <a:r>
              <a:rPr lang="en-US" sz="3200" b="1" dirty="0" smtClean="0">
                <a:latin typeface="Bookman Old Style" panose="02050604050505020204" pitchFamily="18" charset="0"/>
              </a:rPr>
              <a:t>speak about </a:t>
            </a:r>
            <a:r>
              <a:rPr lang="en-US" sz="2800" b="1" dirty="0" smtClean="0">
                <a:latin typeface="Bookman Old Style" panose="02050604050505020204" pitchFamily="18" charset="0"/>
              </a:rPr>
              <a:t>…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pic>
        <p:nvPicPr>
          <p:cNvPr id="6148" name="Picture 4" descr="C:\Users\Денис\Documents\Downloads\hello_html_m35d337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667" r="100000">
                        <a14:foregroundMark x1="49833" y1="48625" x2="49833" y2="48625"/>
                        <a14:foregroundMark x1="17917" y1="38750" x2="17917" y2="38750"/>
                        <a14:foregroundMark x1="48417" y1="36125" x2="48417" y2="36125"/>
                        <a14:foregroundMark x1="18250" y1="54500" x2="18250" y2="5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85613"/>
            <a:ext cx="432048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32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Olimp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reeppt_1258_slide">
  <a:themeElements>
    <a:clrScheme name="Тема Office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Olimp</Template>
  <TotalTime>1960</TotalTime>
  <Words>260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Olimp</vt:lpstr>
      <vt:lpstr>freeppt_1258_slide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РСОШ 9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20</dc:title>
  <dc:creator>2</dc:creator>
  <cp:lastModifiedBy>RePack by Diakov</cp:lastModifiedBy>
  <cp:revision>94</cp:revision>
  <dcterms:created xsi:type="dcterms:W3CDTF">2017-01-18T11:11:52Z</dcterms:created>
  <dcterms:modified xsi:type="dcterms:W3CDTF">2022-12-02T20:41:23Z</dcterms:modified>
</cp:coreProperties>
</file>