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DBE28-EC73-4D6D-844F-0200B7CDBC82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2D0A8-AE1D-4BFB-96B0-BB735B737B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DBE28-EC73-4D6D-844F-0200B7CDBC82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2D0A8-AE1D-4BFB-96B0-BB735B737B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DBE28-EC73-4D6D-844F-0200B7CDBC82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2D0A8-AE1D-4BFB-96B0-BB735B737B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DBE28-EC73-4D6D-844F-0200B7CDBC82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2D0A8-AE1D-4BFB-96B0-BB735B737B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DBE28-EC73-4D6D-844F-0200B7CDBC82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2D0A8-AE1D-4BFB-96B0-BB735B737B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DBE28-EC73-4D6D-844F-0200B7CDBC82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2D0A8-AE1D-4BFB-96B0-BB735B737B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DBE28-EC73-4D6D-844F-0200B7CDBC82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2D0A8-AE1D-4BFB-96B0-BB735B737B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DBE28-EC73-4D6D-844F-0200B7CDBC82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2D0A8-AE1D-4BFB-96B0-BB735B737B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DBE28-EC73-4D6D-844F-0200B7CDBC82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2D0A8-AE1D-4BFB-96B0-BB735B737B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DBE28-EC73-4D6D-844F-0200B7CDBC82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2D0A8-AE1D-4BFB-96B0-BB735B737B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DBE28-EC73-4D6D-844F-0200B7CDBC82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2D0A8-AE1D-4BFB-96B0-BB735B737B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DBE28-EC73-4D6D-844F-0200B7CDBC82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12D0A8-AE1D-4BFB-96B0-BB735B737B5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533400"/>
            <a:ext cx="7772400" cy="1470025"/>
          </a:xfrm>
        </p:spPr>
        <p:txBody>
          <a:bodyPr/>
          <a:lstStyle/>
          <a:p>
            <a:r>
              <a:rPr lang="ru-RU" dirty="0" smtClean="0"/>
              <a:t>Макаронник с мясом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F:\Открытый урок\Запечёные мясные блюда\Фото\2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981200"/>
            <a:ext cx="5321950" cy="40007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Макароны варят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Открытый урок\Запечёные мясные блюда\Фото\2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828800"/>
            <a:ext cx="5516880" cy="41328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017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Охлаждают до 60 градусов. Добавляют яйца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6" name="Picture 4" descr="F:\Открытый урок\Запечёные мясные блюда\Фото\2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600200"/>
            <a:ext cx="5931764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Макароны кладут на противень </a:t>
            </a:r>
            <a:endParaRPr lang="ru-RU" dirty="0"/>
          </a:p>
        </p:txBody>
      </p:sp>
      <p:pic>
        <p:nvPicPr>
          <p:cNvPr id="4" name="Picture 3" descr="F:\Открытый урок\Запечёные мясные блюда\Фото\2\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Слой мясного фарша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Открытый урок\Запечёные мясные блюда\Фото\2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2057400"/>
            <a:ext cx="5276850" cy="3966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Сверху второй слой отварных макарон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 descr="F:\Открытый урок\Запечёные мясные блюда\Фото\2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752600"/>
            <a:ext cx="6096000" cy="4572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Запекают в жарочном шкафу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F:\Открытый урок\Запечёные мясные блюда\Фото\2\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3600" y="1295400"/>
            <a:ext cx="4876800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Подают на тарелке или порционном блюде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F:\Открытый урок\Запечёные мясные блюда\Фото\2\8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1600200"/>
            <a:ext cx="6477000" cy="5003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5541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Температура подачи +65 градусов.</a:t>
            </a:r>
            <a:br>
              <a:rPr lang="ru-RU" dirty="0" smtClean="0"/>
            </a:br>
            <a:r>
              <a:rPr lang="ru-RU" dirty="0" smtClean="0"/>
              <a:t>Хранят не более 2 часов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3" descr="F:\Открытый урок\Запечёные мясные блюда\Фото\2\8(2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66800" y="1752600"/>
            <a:ext cx="7184068" cy="4830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40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Макаронник с мясом</vt:lpstr>
      <vt:lpstr>Макароны варят</vt:lpstr>
      <vt:lpstr>Охлаждают до 60 градусов. Добавляют яйца</vt:lpstr>
      <vt:lpstr>Макароны кладут на противень </vt:lpstr>
      <vt:lpstr>Слой мясного фарша</vt:lpstr>
      <vt:lpstr>Сверху второй слой отварных макарон</vt:lpstr>
      <vt:lpstr>Запекают в жарочном шкафу</vt:lpstr>
      <vt:lpstr>Подают на тарелке или порционном блюде</vt:lpstr>
      <vt:lpstr>Температура подачи +65 градусов. Хранят не более 2 часов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Макаронник с мясом</dc:title>
  <dc:creator>ирина</dc:creator>
  <cp:lastModifiedBy>ирина</cp:lastModifiedBy>
  <cp:revision>3</cp:revision>
  <dcterms:created xsi:type="dcterms:W3CDTF">2016-02-14T12:19:28Z</dcterms:created>
  <dcterms:modified xsi:type="dcterms:W3CDTF">2016-02-14T12:48:46Z</dcterms:modified>
</cp:coreProperties>
</file>