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CE030-7E89-4B38-9307-6BD5FC09F23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8AAC2-A9FC-4921-A79B-B06462B12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419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B1186-DA94-4797-897A-1F17C576C5BC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38C2A-B489-402D-873B-B9F74DF7D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403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3 мин+2 мин(группам дается </a:t>
            </a:r>
            <a:r>
              <a:rPr lang="ru-RU" dirty="0" err="1" smtClean="0"/>
              <a:t>разд</a:t>
            </a:r>
            <a:r>
              <a:rPr lang="ru-RU" dirty="0" smtClean="0"/>
              <a:t> материал с программой в </a:t>
            </a:r>
            <a:r>
              <a:rPr lang="ru-RU" dirty="0" err="1" smtClean="0"/>
              <a:t>теч</a:t>
            </a:r>
            <a:r>
              <a:rPr lang="ru-RU" dirty="0" smtClean="0"/>
              <a:t> 2 мин должны найти ошибки,</a:t>
            </a:r>
            <a:r>
              <a:rPr lang="ru-RU" baseline="0" dirty="0" smtClean="0"/>
              <a:t> далее команды выходят к доске и исправляют)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994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01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180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71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6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681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48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31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28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429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3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402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C80BD-EC2B-4C28-9EF6-3993A08DDB16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255CB-4250-457E-AC53-C9E09F746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5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0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988647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err="1" smtClean="0"/>
              <a:t>Var</a:t>
            </a:r>
            <a:r>
              <a:rPr lang="ru-RU" sz="2000" b="1" dirty="0" smtClean="0"/>
              <a:t> k, m: </a:t>
            </a:r>
            <a:r>
              <a:rPr lang="ru-RU" sz="2000" b="1" dirty="0" err="1" smtClean="0"/>
              <a:t>integer</a:t>
            </a:r>
            <a:r>
              <a:rPr lang="ru-RU" sz="2000" b="1" dirty="0" smtClean="0"/>
              <a:t>;</a:t>
            </a:r>
          </a:p>
          <a:p>
            <a:pPr marL="0" indent="0">
              <a:buNone/>
            </a:pPr>
            <a:r>
              <a:rPr lang="ru-RU" sz="2000" b="1" dirty="0" smtClean="0"/>
              <a:t>  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: </a:t>
            </a:r>
            <a:r>
              <a:rPr lang="ru-RU" sz="2000" b="1" dirty="0" err="1" smtClean="0"/>
              <a:t>array</a:t>
            </a:r>
            <a:r>
              <a:rPr lang="ru-RU" sz="2000" b="1" dirty="0" smtClean="0"/>
              <a:t>[1..10] </a:t>
            </a:r>
            <a:r>
              <a:rPr lang="ru-RU" sz="2000" b="1" dirty="0" err="1" smtClean="0"/>
              <a:t>of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integer</a:t>
            </a:r>
            <a:r>
              <a:rPr lang="ru-RU" sz="2000" b="1" dirty="0" smtClean="0"/>
              <a:t>;</a:t>
            </a:r>
          </a:p>
          <a:p>
            <a:pPr marL="0" indent="0">
              <a:buNone/>
            </a:pPr>
            <a:r>
              <a:rPr lang="ru-RU" sz="2000" b="1" dirty="0" err="1" smtClean="0"/>
              <a:t>Begin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:= 16;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:= 20;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[3] := 20;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[4] := 41;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[5] := 14;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[6] := 21;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[7] := 28;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[8] := 12;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[9] := 15;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[10] := 35;</a:t>
            </a:r>
          </a:p>
          <a:p>
            <a:pPr marL="0" indent="0">
              <a:buNone/>
            </a:pPr>
            <a:r>
              <a:rPr lang="ru-RU" sz="2000" b="1" dirty="0" smtClean="0"/>
              <a:t>  m := 0;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for</a:t>
            </a:r>
            <a:r>
              <a:rPr lang="ru-RU" sz="2000" b="1" dirty="0" smtClean="0"/>
              <a:t> k := 1 </a:t>
            </a:r>
            <a:r>
              <a:rPr lang="ru-RU" sz="2000" b="1" dirty="0" err="1" smtClean="0"/>
              <a:t>to</a:t>
            </a:r>
            <a:r>
              <a:rPr lang="ru-RU" sz="2000" b="1" dirty="0" smtClean="0"/>
              <a:t> 10 </a:t>
            </a:r>
            <a:r>
              <a:rPr lang="ru-RU" sz="2000" b="1" dirty="0" err="1" smtClean="0"/>
              <a:t>do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    </a:t>
            </a:r>
            <a:r>
              <a:rPr lang="ru-RU" sz="2000" b="1" dirty="0" err="1" smtClean="0"/>
              <a:t>if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[k]&gt;m </a:t>
            </a:r>
            <a:r>
              <a:rPr lang="ru-RU" sz="2000" b="1" dirty="0" err="1" smtClean="0"/>
              <a:t>then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begin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      m :=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[k]</a:t>
            </a:r>
          </a:p>
          <a:p>
            <a:pPr marL="0" indent="0">
              <a:buNone/>
            </a:pPr>
            <a:r>
              <a:rPr lang="ru-RU" sz="2000" b="1" dirty="0" smtClean="0"/>
              <a:t>    </a:t>
            </a:r>
            <a:r>
              <a:rPr lang="ru-RU" sz="2000" b="1" dirty="0" err="1" smtClean="0"/>
              <a:t>end</a:t>
            </a:r>
            <a:r>
              <a:rPr lang="ru-RU" sz="2000" b="1" dirty="0" smtClean="0"/>
              <a:t>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writeln</a:t>
            </a:r>
            <a:r>
              <a:rPr lang="ru-RU" sz="2000" b="1" dirty="0" smtClean="0"/>
              <a:t>(m);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b="1" dirty="0" err="1" smtClean="0"/>
              <a:t>End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0153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60316" y="1089500"/>
            <a:ext cx="3716039" cy="56297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3308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Var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k, m: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integer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: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array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[1..10]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of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integer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Begin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/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[1] := 7;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[2] := 9;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[3] := 10;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[4] := 5;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[5] := 6;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[6] := 7;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[7] := 9;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[8] := 8;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[9] := 6;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[10] := 7;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m := 0;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for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k := 1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to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10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do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/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if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[k] </a:t>
            </a:r>
            <a:r>
              <a:rPr kumimoji="0" lang="en-US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mod</a:t>
            </a:r>
            <a:r>
              <a:rPr kumimoji="0" lang="en-US" altLang="ru-RU" sz="24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2=0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then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begin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/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m := m + 1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end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writeln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(m)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End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.</a:t>
            </a:r>
            <a:r>
              <a:rPr kumimoji="0" lang="ru-RU" alt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1155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0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959621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sz="1800" b="1" dirty="0" smtClean="0"/>
              <a:t>Var k, m: integer;</a:t>
            </a:r>
          </a:p>
          <a:p>
            <a:pPr marL="0" indent="0">
              <a:buNone/>
            </a:pPr>
            <a:r>
              <a:rPr lang="nl-NL" sz="1800" b="1" dirty="0" smtClean="0"/>
              <a:t>    Dat: array[1..11] of integer;</a:t>
            </a:r>
          </a:p>
          <a:p>
            <a:pPr marL="0" indent="0">
              <a:buNone/>
            </a:pPr>
            <a:r>
              <a:rPr lang="nl-NL" sz="1800" b="1" dirty="0" smtClean="0"/>
              <a:t>Begin</a:t>
            </a:r>
          </a:p>
          <a:p>
            <a:pPr marL="0" indent="0">
              <a:buNone/>
            </a:pPr>
            <a:r>
              <a:rPr lang="nl-NL" sz="1800" b="1" dirty="0" smtClean="0"/>
              <a:t>  Dat[1] := 20; Dat[2] := 25;</a:t>
            </a:r>
          </a:p>
          <a:p>
            <a:pPr marL="0" indent="0">
              <a:buNone/>
            </a:pPr>
            <a:r>
              <a:rPr lang="nl-NL" sz="1800" b="1" dirty="0" smtClean="0"/>
              <a:t>  Dat[3] := 19; Dat[4] := 25;</a:t>
            </a:r>
          </a:p>
          <a:p>
            <a:pPr marL="0" indent="0">
              <a:buNone/>
            </a:pPr>
            <a:r>
              <a:rPr lang="nl-NL" sz="1800" b="1" dirty="0" smtClean="0"/>
              <a:t>  Dat[5] := 26; Dat[6] := 22;</a:t>
            </a:r>
          </a:p>
          <a:p>
            <a:pPr marL="0" indent="0">
              <a:buNone/>
            </a:pPr>
            <a:r>
              <a:rPr lang="nl-NL" sz="1800" b="1" dirty="0" smtClean="0"/>
              <a:t>  Dat[7] := 24; Dat[8] := 28;</a:t>
            </a:r>
          </a:p>
          <a:p>
            <a:pPr marL="0" indent="0">
              <a:buNone/>
            </a:pPr>
            <a:r>
              <a:rPr lang="nl-NL" sz="1800" b="1" dirty="0" smtClean="0"/>
              <a:t>  Dat[9] := 26; Dat[10] := 21;</a:t>
            </a:r>
          </a:p>
          <a:p>
            <a:pPr marL="0" indent="0">
              <a:buNone/>
            </a:pPr>
            <a:r>
              <a:rPr lang="nl-NL" sz="1800" b="1" dirty="0" smtClean="0"/>
              <a:t>  Dat[11] := 27;</a:t>
            </a:r>
          </a:p>
          <a:p>
            <a:pPr marL="0" indent="0">
              <a:buNone/>
            </a:pPr>
            <a:r>
              <a:rPr lang="nl-NL" sz="1800" b="1" dirty="0" smtClean="0"/>
              <a:t>  m := 10;</a:t>
            </a:r>
          </a:p>
          <a:p>
            <a:pPr marL="0" indent="0">
              <a:buNone/>
            </a:pPr>
            <a:r>
              <a:rPr lang="nl-NL" sz="1800" b="1" dirty="0" smtClean="0"/>
              <a:t>  for k := 1 to 11 do</a:t>
            </a:r>
          </a:p>
          <a:p>
            <a:pPr marL="0" indent="0">
              <a:buNone/>
            </a:pPr>
            <a:r>
              <a:rPr lang="nl-NL" sz="1800" b="1" dirty="0" smtClean="0"/>
              <a:t>    if Dat[k] &lt; 25 then begin</a:t>
            </a:r>
          </a:p>
          <a:p>
            <a:pPr marL="0" indent="0">
              <a:buNone/>
            </a:pPr>
            <a:r>
              <a:rPr lang="nl-NL" sz="1800" b="1" dirty="0" smtClean="0"/>
              <a:t>      m := m + 1</a:t>
            </a:r>
          </a:p>
          <a:p>
            <a:pPr marL="0" indent="0">
              <a:buNone/>
            </a:pPr>
            <a:r>
              <a:rPr lang="nl-NL" sz="1800" b="1" dirty="0" smtClean="0"/>
              <a:t>    end;</a:t>
            </a:r>
          </a:p>
          <a:p>
            <a:pPr marL="0" indent="0">
              <a:buNone/>
            </a:pPr>
            <a:r>
              <a:rPr lang="nl-NL" sz="1800" b="1" dirty="0" smtClean="0"/>
              <a:t>  writeln(m)</a:t>
            </a:r>
          </a:p>
          <a:p>
            <a:pPr marL="0" indent="0">
              <a:buNone/>
            </a:pPr>
            <a:r>
              <a:rPr lang="nl-NL" sz="1800" b="1" dirty="0" smtClean="0"/>
              <a:t>End.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7205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1282890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 smtClean="0"/>
              <a:t>Var</a:t>
            </a:r>
            <a:r>
              <a:rPr lang="ru-RU" sz="1800" b="1" dirty="0" smtClean="0"/>
              <a:t> k, m: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array</a:t>
            </a:r>
            <a:r>
              <a:rPr lang="ru-RU" sz="1800" b="1" dirty="0" smtClean="0"/>
              <a:t>[1..10] </a:t>
            </a:r>
            <a:r>
              <a:rPr lang="ru-RU" sz="1800" b="1" dirty="0" err="1" smtClean="0"/>
              <a:t>of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[1] := 16;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[2] := 20;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[3] := 20;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[4] := 41;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[5] := 14;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[6] := 21;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[7] := 28;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[8] := 12;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[9] := 15;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[10] := 35;</a:t>
            </a:r>
          </a:p>
          <a:p>
            <a:pPr marL="0" indent="0">
              <a:buNone/>
            </a:pPr>
            <a:r>
              <a:rPr lang="ru-RU" sz="1800" b="1" dirty="0" smtClean="0"/>
              <a:t>  m := 0;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for</a:t>
            </a:r>
            <a:r>
              <a:rPr lang="ru-RU" sz="1800" b="1" dirty="0" smtClean="0"/>
              <a:t> k := 1 </a:t>
            </a:r>
            <a:r>
              <a:rPr lang="ru-RU" sz="1800" b="1" dirty="0" err="1" smtClean="0"/>
              <a:t>to</a:t>
            </a:r>
            <a:r>
              <a:rPr lang="ru-RU" sz="1800" b="1" dirty="0" smtClean="0"/>
              <a:t> 10 </a:t>
            </a:r>
            <a:r>
              <a:rPr lang="ru-RU" sz="1800" b="1" dirty="0" err="1" smtClean="0"/>
              <a:t>do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if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[k]</a:t>
            </a:r>
            <a:r>
              <a:rPr lang="en-US" sz="1800" b="1" dirty="0" smtClean="0"/>
              <a:t> mod 3&lt;&gt;0 </a:t>
            </a:r>
            <a:r>
              <a:rPr lang="ru-RU" sz="1800" b="1" dirty="0" err="1" smtClean="0"/>
              <a:t>then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  m :=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[k]</a:t>
            </a:r>
            <a:r>
              <a:rPr lang="en-US" sz="1800" b="1" dirty="0" smtClean="0"/>
              <a:t>+m;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end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writeln</a:t>
            </a:r>
            <a:r>
              <a:rPr lang="ru-RU" sz="1800" b="1" dirty="0" smtClean="0"/>
              <a:t>(m);</a:t>
            </a:r>
          </a:p>
          <a:p>
            <a:pPr marL="0" indent="0">
              <a:buNone/>
            </a:pPr>
            <a:r>
              <a:rPr lang="ru-RU" sz="1800" b="1" dirty="0" err="1" smtClean="0"/>
              <a:t>End</a:t>
            </a:r>
            <a:r>
              <a:rPr lang="ru-RU" sz="1800" b="1" dirty="0" smtClean="0"/>
              <a:t>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62083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1282890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 smtClean="0"/>
              <a:t>Var</a:t>
            </a:r>
            <a:r>
              <a:rPr lang="ru-RU" sz="1800" b="1" dirty="0" smtClean="0"/>
              <a:t> k, m: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array</a:t>
            </a:r>
            <a:r>
              <a:rPr lang="ru-RU" sz="1800" b="1" dirty="0" smtClean="0"/>
              <a:t>[1..10] </a:t>
            </a:r>
            <a:r>
              <a:rPr lang="ru-RU" sz="1800" b="1" dirty="0" err="1" smtClean="0"/>
              <a:t>of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[1] := 16;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[2] := 20;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[3] := 2;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[4] := 4;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[5] := 14;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[6] := 21;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[7] := 28;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[8] := </a:t>
            </a:r>
            <a:r>
              <a:rPr lang="en-US" sz="1800" b="1" dirty="0" smtClean="0"/>
              <a:t>-</a:t>
            </a:r>
            <a:r>
              <a:rPr lang="ru-RU" sz="1800" b="1" dirty="0" smtClean="0"/>
              <a:t>2;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[9] := 1;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[10] := 35;</a:t>
            </a:r>
          </a:p>
          <a:p>
            <a:pPr marL="0" indent="0">
              <a:buNone/>
            </a:pPr>
            <a:r>
              <a:rPr lang="ru-RU" sz="1800" b="1" dirty="0" smtClean="0"/>
              <a:t>  m := </a:t>
            </a:r>
            <a:r>
              <a:rPr lang="en-US" sz="1800" b="1" dirty="0" smtClean="0"/>
              <a:t>40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for</a:t>
            </a:r>
            <a:r>
              <a:rPr lang="ru-RU" sz="1800" b="1" dirty="0" smtClean="0"/>
              <a:t> k := 1 </a:t>
            </a:r>
            <a:r>
              <a:rPr lang="ru-RU" sz="1800" b="1" dirty="0" err="1" smtClean="0"/>
              <a:t>to</a:t>
            </a:r>
            <a:r>
              <a:rPr lang="ru-RU" sz="1800" b="1" dirty="0" smtClean="0"/>
              <a:t> 10 </a:t>
            </a:r>
            <a:r>
              <a:rPr lang="ru-RU" sz="1800" b="1" dirty="0" err="1" smtClean="0"/>
              <a:t>do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if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[k]</a:t>
            </a:r>
            <a:r>
              <a:rPr lang="en-US" sz="1800" b="1" dirty="0" smtClean="0"/>
              <a:t>&lt;</a:t>
            </a:r>
            <a:r>
              <a:rPr lang="ru-RU" sz="1800" b="1" dirty="0" smtClean="0"/>
              <a:t>m </a:t>
            </a:r>
            <a:r>
              <a:rPr lang="ru-RU" sz="1800" b="1" dirty="0" err="1" smtClean="0"/>
              <a:t>then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  m :=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[k]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end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writeln</a:t>
            </a:r>
            <a:r>
              <a:rPr lang="ru-RU" sz="1800" b="1" dirty="0" smtClean="0"/>
              <a:t>(m);</a:t>
            </a:r>
          </a:p>
          <a:p>
            <a:pPr marL="0" indent="0">
              <a:buNone/>
            </a:pPr>
            <a:r>
              <a:rPr lang="ru-RU" sz="1800" b="1" dirty="0" err="1" smtClean="0"/>
              <a:t>End</a:t>
            </a:r>
            <a:r>
              <a:rPr lang="ru-RU" sz="1800" b="1" dirty="0" smtClean="0"/>
              <a:t>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78150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1282890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 smtClean="0"/>
              <a:t>Var</a:t>
            </a:r>
            <a:r>
              <a:rPr lang="ru-RU" sz="1800" b="1" dirty="0" smtClean="0"/>
              <a:t> k, m</a:t>
            </a:r>
            <a:r>
              <a:rPr lang="en-US" sz="1800" b="1" dirty="0" smtClean="0"/>
              <a:t>1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array</a:t>
            </a:r>
            <a:r>
              <a:rPr lang="ru-RU" sz="1800" b="1" dirty="0" smtClean="0"/>
              <a:t>[1..10] </a:t>
            </a:r>
            <a:r>
              <a:rPr lang="ru-RU" sz="1800" b="1" dirty="0" err="1" smtClean="0"/>
              <a:t>of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[1] := 16;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[2] := 20;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[3] := </a:t>
            </a:r>
            <a:r>
              <a:rPr lang="en-US" sz="1800" b="1" dirty="0" smtClean="0"/>
              <a:t>35</a:t>
            </a:r>
            <a:r>
              <a:rPr lang="ru-RU" sz="1800" b="1" dirty="0" smtClean="0"/>
              <a:t>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[4] := 4;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[5] := 14;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[6] := 21;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[7] := 28;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[8] := </a:t>
            </a:r>
            <a:r>
              <a:rPr lang="en-US" sz="1800" b="1" dirty="0" smtClean="0"/>
              <a:t>1</a:t>
            </a:r>
            <a:r>
              <a:rPr lang="ru-RU" sz="1800" b="1" dirty="0" smtClean="0"/>
              <a:t>2;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[9] := 1;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[10] := 35;</a:t>
            </a:r>
          </a:p>
          <a:p>
            <a:pPr marL="0" indent="0">
              <a:buNone/>
            </a:pPr>
            <a:r>
              <a:rPr lang="ru-RU" sz="1800" b="1" dirty="0" smtClean="0"/>
              <a:t>  m :=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[1]</a:t>
            </a:r>
            <a:r>
              <a:rPr lang="ru-RU" sz="1800" b="1" dirty="0" smtClean="0"/>
              <a:t>;</a:t>
            </a:r>
            <a:r>
              <a:rPr lang="en-US" sz="1800" b="1" dirty="0" smtClean="0"/>
              <a:t> m1:=1;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for</a:t>
            </a:r>
            <a:r>
              <a:rPr lang="ru-RU" sz="1800" b="1" dirty="0" smtClean="0"/>
              <a:t> k := </a:t>
            </a:r>
            <a:r>
              <a:rPr lang="en-US" sz="1800" b="1" dirty="0" smtClean="0"/>
              <a:t>2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to</a:t>
            </a:r>
            <a:r>
              <a:rPr lang="ru-RU" sz="1800" b="1" dirty="0" smtClean="0"/>
              <a:t> 10 </a:t>
            </a:r>
            <a:r>
              <a:rPr lang="ru-RU" sz="1800" b="1" dirty="0" err="1" smtClean="0"/>
              <a:t>do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en-US" sz="1800" b="1" dirty="0" smtClean="0"/>
              <a:t>if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[k] &gt;= m then	</a:t>
            </a:r>
          </a:p>
          <a:p>
            <a:pPr marL="0" indent="0">
              <a:buNone/>
            </a:pPr>
            <a:r>
              <a:rPr lang="en-US" sz="1800" b="1" dirty="0" smtClean="0"/>
              <a:t>begin		</a:t>
            </a:r>
          </a:p>
          <a:p>
            <a:pPr marL="0" indent="0">
              <a:buNone/>
            </a:pPr>
            <a:r>
              <a:rPr lang="en-US" sz="1800" b="1" dirty="0" smtClean="0"/>
              <a:t>m:=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[k];</a:t>
            </a:r>
          </a:p>
          <a:p>
            <a:pPr marL="0" indent="0">
              <a:buNone/>
            </a:pPr>
            <a:r>
              <a:rPr lang="en-US" sz="1800" b="1" dirty="0" smtClean="0"/>
              <a:t>m1 := k;</a:t>
            </a:r>
          </a:p>
          <a:p>
            <a:pPr marL="0" indent="0">
              <a:buNone/>
            </a:pPr>
            <a:r>
              <a:rPr lang="en-US" sz="1800" b="1" dirty="0" smtClean="0"/>
              <a:t>end;			</a:t>
            </a:r>
          </a:p>
          <a:p>
            <a:pPr marL="0" indent="0">
              <a:buNone/>
            </a:pPr>
            <a:r>
              <a:rPr lang="en-US" sz="1800" b="1" dirty="0" smtClean="0"/>
              <a:t>write(m1);		</a:t>
            </a:r>
          </a:p>
          <a:p>
            <a:pPr marL="0" indent="0">
              <a:buNone/>
            </a:pPr>
            <a:r>
              <a:rPr lang="en-US" sz="1800" b="1" dirty="0" smtClean="0"/>
              <a:t>End.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0524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1282890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 smtClean="0"/>
              <a:t>Var</a:t>
            </a:r>
            <a:r>
              <a:rPr lang="ru-RU" sz="1800" b="1" dirty="0" smtClean="0"/>
              <a:t> k, m</a:t>
            </a:r>
            <a:r>
              <a:rPr lang="en-US" sz="1800" b="1" dirty="0" smtClean="0"/>
              <a:t>1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array</a:t>
            </a:r>
            <a:r>
              <a:rPr lang="ru-RU" sz="1800" b="1" dirty="0" smtClean="0"/>
              <a:t>[1..10] </a:t>
            </a:r>
            <a:r>
              <a:rPr lang="ru-RU" sz="1800" b="1" dirty="0" err="1" smtClean="0"/>
              <a:t>of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[1] := 16;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[2] := 20;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[3] := 2;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[4] := 4;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[5] := 14;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[6] := 21;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[7] := </a:t>
            </a:r>
            <a:r>
              <a:rPr lang="en-US" sz="1800" b="1" dirty="0" smtClean="0"/>
              <a:t>1</a:t>
            </a:r>
            <a:r>
              <a:rPr lang="ru-RU" sz="1800" b="1" dirty="0" smtClean="0"/>
              <a:t>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[8] := </a:t>
            </a:r>
            <a:r>
              <a:rPr lang="en-US" sz="1800" b="1" dirty="0" smtClean="0"/>
              <a:t>-</a:t>
            </a:r>
            <a:r>
              <a:rPr lang="ru-RU" sz="1800" b="1" dirty="0" smtClean="0"/>
              <a:t>2;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[9] := 1;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[10] := 35;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en-US" sz="1800" b="1" dirty="0" smtClean="0"/>
              <a:t>m1:=1; m :=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[1];		</a:t>
            </a:r>
          </a:p>
          <a:p>
            <a:pPr marL="0" indent="0">
              <a:buNone/>
            </a:pPr>
            <a:r>
              <a:rPr lang="en-US" sz="1800" b="1" dirty="0" smtClean="0"/>
              <a:t>for k :=2 to 6 do	</a:t>
            </a:r>
          </a:p>
          <a:p>
            <a:pPr marL="0" indent="0">
              <a:buNone/>
            </a:pPr>
            <a:r>
              <a:rPr lang="en-US" sz="1800" b="1" dirty="0" smtClean="0"/>
              <a:t>if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[k] &lt; m then	</a:t>
            </a:r>
          </a:p>
          <a:p>
            <a:pPr marL="0" indent="0">
              <a:buNone/>
            </a:pPr>
            <a:r>
              <a:rPr lang="en-US" sz="1800" b="1" dirty="0" smtClean="0"/>
              <a:t>begin		</a:t>
            </a:r>
          </a:p>
          <a:p>
            <a:pPr marL="0" indent="0">
              <a:buNone/>
            </a:pPr>
            <a:r>
              <a:rPr lang="en-US" sz="1800" b="1" dirty="0" smtClean="0"/>
              <a:t>m:=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[k];</a:t>
            </a:r>
          </a:p>
          <a:p>
            <a:pPr marL="0" indent="0">
              <a:buNone/>
            </a:pPr>
            <a:r>
              <a:rPr lang="en-US" sz="1800" b="1" dirty="0" smtClean="0"/>
              <a:t>m1 := k;</a:t>
            </a:r>
          </a:p>
          <a:p>
            <a:pPr marL="0" indent="0">
              <a:buNone/>
            </a:pPr>
            <a:r>
              <a:rPr lang="en-US" sz="1800" b="1" dirty="0" smtClean="0"/>
              <a:t>end;			</a:t>
            </a:r>
          </a:p>
          <a:p>
            <a:pPr marL="0" indent="0">
              <a:buNone/>
            </a:pPr>
            <a:r>
              <a:rPr lang="en-US" sz="1800" b="1" dirty="0" smtClean="0"/>
              <a:t>write(m1);		</a:t>
            </a:r>
          </a:p>
          <a:p>
            <a:pPr marL="0" indent="0">
              <a:buNone/>
            </a:pPr>
            <a:r>
              <a:rPr lang="en-US" sz="1800" b="1" dirty="0" smtClean="0"/>
              <a:t>End.</a:t>
            </a:r>
            <a:endParaRPr lang="ru-RU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67825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 smtClean="0"/>
              <a:t>Найди ошибку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55342"/>
            <a:ext cx="5821907" cy="5786651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Program P1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Const</a:t>
            </a:r>
            <a:r>
              <a:rPr lang="en-US" dirty="0" smtClean="0"/>
              <a:t> m=15;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ru-RU" dirty="0" smtClean="0"/>
              <a:t>К: </a:t>
            </a:r>
            <a:r>
              <a:rPr lang="en-US" dirty="0" smtClean="0"/>
              <a:t>array[1…m] of integer;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S: integer; </a:t>
            </a:r>
            <a:r>
              <a:rPr lang="en-US" dirty="0" err="1" smtClean="0"/>
              <a:t>i</a:t>
            </a:r>
            <a:r>
              <a:rPr lang="ru-RU" dirty="0" smtClean="0"/>
              <a:t>:</a:t>
            </a:r>
            <a:r>
              <a:rPr lang="en-US" dirty="0" smtClean="0"/>
              <a:t>real;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Begin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For i:=1 to m do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begin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writeln</a:t>
            </a:r>
            <a:r>
              <a:rPr lang="en-US" dirty="0" smtClean="0"/>
              <a:t>(‘’</a:t>
            </a:r>
            <a:r>
              <a:rPr lang="ru-RU" dirty="0" smtClean="0"/>
              <a:t>Введите элементы массива </a:t>
            </a:r>
            <a:r>
              <a:rPr lang="en-US" dirty="0" smtClean="0"/>
              <a:t>‘’</a:t>
            </a:r>
            <a:r>
              <a:rPr lang="ru-RU" dirty="0" smtClean="0"/>
              <a:t>);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 </a:t>
            </a:r>
            <a:r>
              <a:rPr lang="en-US" dirty="0" err="1" smtClean="0"/>
              <a:t>readln</a:t>
            </a:r>
            <a:r>
              <a:rPr lang="en-US" dirty="0" smtClean="0"/>
              <a:t>(</a:t>
            </a:r>
            <a:r>
              <a:rPr lang="ru-RU" dirty="0" smtClean="0"/>
              <a:t>К[</a:t>
            </a:r>
            <a:r>
              <a:rPr lang="en-US" dirty="0" err="1" smtClean="0"/>
              <a:t>i</a:t>
            </a:r>
            <a:r>
              <a:rPr lang="en-US" dirty="0" smtClean="0"/>
              <a:t>]);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end;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S:=0;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for i:=1 to m do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if </a:t>
            </a:r>
            <a:r>
              <a:rPr lang="ru-RU" dirty="0" smtClean="0"/>
              <a:t>К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)&lt;0 then S:=S+ </a:t>
            </a:r>
            <a:r>
              <a:rPr lang="ru-RU" dirty="0" smtClean="0"/>
              <a:t>К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writeln</a:t>
            </a:r>
            <a:r>
              <a:rPr lang="en-US" dirty="0" smtClean="0"/>
              <a:t>('S=',S)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End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43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1107</Words>
  <Application>Microsoft Office PowerPoint</Application>
  <PresentationFormat>Широкоэкранный</PresentationFormat>
  <Paragraphs>117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Найди ошибку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dc:title>
  <dc:creator>777</dc:creator>
  <cp:lastModifiedBy>777</cp:lastModifiedBy>
  <cp:revision>2</cp:revision>
  <dcterms:created xsi:type="dcterms:W3CDTF">2017-04-09T15:31:54Z</dcterms:created>
  <dcterms:modified xsi:type="dcterms:W3CDTF">2017-04-09T15:40:03Z</dcterms:modified>
</cp:coreProperties>
</file>