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38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82D52-4A54-4BB2-A222-A76C87710AE9}" type="datetimeFigureOut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9099D-6451-4E64-A12C-92D3B9E233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1154C-F6E2-40F7-8B71-30DD8453B802}" type="datetimeFigureOut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B6DEF-3B78-4D94-BDDC-C3F60E365F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61E74-BEF6-4C4D-BA13-D56DDE7A5F96}" type="datetimeFigureOut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0B65B-79A6-4E0E-AFAC-149B8E1B66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FC071-A9BE-4CE9-9F0D-55BE825D921B}" type="datetimeFigureOut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93E1A-598E-46C8-9ADC-176349DCA9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D13CC-F32F-47F0-9708-5C901CE5F944}" type="datetimeFigureOut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65DEC-6077-4AB0-868C-72B3A51D39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0FD3E-9A40-4F3A-A951-AE147E2A1945}" type="datetimeFigureOut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08A71-605A-4243-86BD-D6E6479EC3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CA716-CBF1-4B66-9DD8-721A0E17F592}" type="datetimeFigureOut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734A3-46AA-4080-8BF3-545960C2A4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6C022-B0AA-4610-B604-D852688EA11D}" type="datetimeFigureOut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24E0C-88A8-4F8E-87D8-22105801C7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3682-DC6E-4A45-95E2-85653EC62916}" type="datetimeFigureOut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3BBC6-25C9-481D-82AD-CB570CCFE4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61DFE-A97A-4C4C-B430-89B715E0DCE7}" type="datetimeFigureOut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2032A-3B8E-4378-84E2-5D55C82063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0ADA7-A030-4DA3-9682-9DCF1B0058E2}" type="datetimeFigureOut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3D4A5-A75B-4623-A0E1-CB5C6EA6B2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3B85040-E07A-438B-B13B-A07AC06F608B}" type="datetimeFigureOut">
              <a:rPr lang="ru-RU"/>
              <a:pPr>
                <a:defRPr/>
              </a:pPr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D128E68-EEDD-48E0-9DE3-DE4CB2A0EF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00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51520" y="2924175"/>
            <a:ext cx="388843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Воробьёву Валерию,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ученику 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друзьями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Классный руководитель         И.А.Иващук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  <a:endParaRPr lang="ru-RU" dirty="0">
              <a:latin typeface="Monotype Corsiva" panose="03010101010201010101" pitchFamily="66" charset="0"/>
            </a:endParaRPr>
          </a:p>
        </p:txBody>
      </p:sp>
      <p:pic>
        <p:nvPicPr>
          <p:cNvPr id="2052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0"/>
            <a:ext cx="46440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860032" y="2924175"/>
            <a:ext cx="403244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Коваленко Захару,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ученику 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друзь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руководитель          И.А.Иващук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00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79512" y="2924175"/>
            <a:ext cx="4104456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Ивановой Еве,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ученице </a:t>
            </a: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друзьями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руководитель           И.А.Иващук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2052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0"/>
            <a:ext cx="46440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716016" y="2924175"/>
            <a:ext cx="417646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Иванченко </a:t>
            </a:r>
            <a:r>
              <a:rPr lang="ru-RU" b="1" spc="3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Ульяне</a:t>
            </a: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,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ученице </a:t>
            </a: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друзь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руководитель             И.А.Иващук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00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79512" y="2924175"/>
            <a:ext cx="4104456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Каминской </a:t>
            </a:r>
            <a:r>
              <a:rPr lang="ru-RU" b="1" spc="3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Радмире</a:t>
            </a: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,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ученице </a:t>
            </a: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друзьями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руководитель           И.А.Иващук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2052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0"/>
            <a:ext cx="46440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716016" y="2924175"/>
            <a:ext cx="424847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Керимулловой</a:t>
            </a: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 Алине,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ученице </a:t>
            </a: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друзь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руководитель             И.А.Иващук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00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79512" y="2924175"/>
            <a:ext cx="4176464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Поповой Александре,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ученице </a:t>
            </a: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друзьями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руководитель           И.А.Иващук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2052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0"/>
            <a:ext cx="46440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716016" y="2924175"/>
            <a:ext cx="417646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Прокопьевой Софии,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ученице </a:t>
            </a: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друзь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руководитель            И.А.Иващук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00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51520" y="2924175"/>
            <a:ext cx="4104456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Радченко Александре,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ученице </a:t>
            </a: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друзьями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руководитель         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И.А.Иващук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052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0"/>
            <a:ext cx="46440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716016" y="2924175"/>
            <a:ext cx="417646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Сабениной</a:t>
            </a: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 </a:t>
            </a:r>
            <a:r>
              <a:rPr lang="ru-RU" b="1" spc="3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Ульяне</a:t>
            </a: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,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ученице </a:t>
            </a: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друзь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руководитель             И.А.Иващук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00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79512" y="2924175"/>
            <a:ext cx="4104456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Шабусовой</a:t>
            </a: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 Ладе,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ученице </a:t>
            </a: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друзьями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руководитель           И.А.Иващук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  <a:endParaRPr lang="ru-RU" dirty="0" smtClean="0">
              <a:latin typeface="Monotype Corsiva" panose="03010101010201010101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2052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0"/>
            <a:ext cx="46440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788024" y="2924175"/>
            <a:ext cx="403244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Юсуповой Кире,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ученице </a:t>
            </a: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друзь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руководитель            И.А.Иващук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00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23528" y="2924175"/>
            <a:ext cx="3888432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Кристюк</a:t>
            </a: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 Тимофею,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ученику 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друзьями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руководитель          И.А.Иващук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2052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0"/>
            <a:ext cx="46440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860032" y="2924175"/>
            <a:ext cx="396044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Кузенкову</a:t>
            </a: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 Ярославу,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ученику 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друзь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руководитель          И.А.Иващук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00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23528" y="2924175"/>
            <a:ext cx="3888432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Лифантиеву</a:t>
            </a: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 Фёдору,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ученику 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друзьями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руководитель          И.А.Иващук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2052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0"/>
            <a:ext cx="46440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788024" y="2924174"/>
            <a:ext cx="403244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Поддубных</a:t>
            </a: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 Никите,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ученику 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друзь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руководитель          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И.А.Иващук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00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51520" y="2924175"/>
            <a:ext cx="4104456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Полынец</a:t>
            </a: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 Кириллу,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ученику 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друзьями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руководитель          И.А.Иващук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2052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0"/>
            <a:ext cx="46440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788024" y="2924175"/>
            <a:ext cx="417646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Серебрякову Артёму,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ученику 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друзь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руководитель           И.А.Иващук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00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51520" y="2924175"/>
            <a:ext cx="4032448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Сливкину</a:t>
            </a: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 Владиславу,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ученику 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друзьями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руководитель           И.А.Иващук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2052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0"/>
            <a:ext cx="46440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860032" y="2924175"/>
            <a:ext cx="403244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Торосян Эрику,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ученику 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друзь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руководитель           И.А.Иващук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00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51520" y="2924175"/>
            <a:ext cx="4032448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Шадрину Артему,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ученику 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друзьями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руководитель          И.А.Иващук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2052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0"/>
            <a:ext cx="46440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716016" y="2924175"/>
            <a:ext cx="424847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Шереметьеву Артему,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ученику 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друзь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руководитель             И.А.Иващук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00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51520" y="2924175"/>
            <a:ext cx="4032448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Шумову</a:t>
            </a: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 Льву,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ученику 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друзьями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руководитель           И.А.Иващук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2052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0"/>
            <a:ext cx="46440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716016" y="2924175"/>
            <a:ext cx="417646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Аббасовой</a:t>
            </a: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 </a:t>
            </a:r>
            <a:r>
              <a:rPr lang="ru-RU" b="1" spc="3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Хадиже</a:t>
            </a: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,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ученице </a:t>
            </a: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друзь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руководитель             И.А.Иващук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00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51520" y="2924175"/>
            <a:ext cx="4032448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Волошиной Регине,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ученице </a:t>
            </a: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друзьями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руководитель           И.А.Иващук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2052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0"/>
            <a:ext cx="46440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788024" y="2924174"/>
            <a:ext cx="403244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Ермолаевой Варваре,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ученице </a:t>
            </a: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друзь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руководитель         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И.А.Иващук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00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79512" y="2924175"/>
            <a:ext cx="4104456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Заргаровой</a:t>
            </a: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 </a:t>
            </a:r>
            <a:r>
              <a:rPr lang="ru-RU" b="1" spc="3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Федорине</a:t>
            </a: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,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ученице </a:t>
            </a: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друзьями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руководитель           И.А.Иващук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2052" name="Picture 4" descr="C:\Users\Дина\Desktop\1023300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0"/>
            <a:ext cx="46440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716016" y="2924175"/>
            <a:ext cx="417646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Выдана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Зилениной</a:t>
            </a: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 Милане,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ученице </a:t>
            </a:r>
            <a:r>
              <a:rPr lang="ru-RU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1Б класса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Вы с Азбукой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друзь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ями стали,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Ты буквы знаешь и теперь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Любую книгу прочитаешь,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rPr>
              <a:t>Ведь в мир наук открыта дверь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руководитель             И.А.Иващук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г.Тында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Monotype Corsiva" panose="03010101010201010101" pitchFamily="66" charset="0"/>
              </a:rPr>
              <a:t>2023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952</Words>
  <Application>Microsoft Office PowerPoint</Application>
  <PresentationFormat>Экран (4:3)</PresentationFormat>
  <Paragraphs>336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Дина</dc:creator>
  <cp:lastModifiedBy>Papa</cp:lastModifiedBy>
  <cp:revision>24</cp:revision>
  <dcterms:created xsi:type="dcterms:W3CDTF">2021-03-10T15:19:11Z</dcterms:created>
  <dcterms:modified xsi:type="dcterms:W3CDTF">2023-01-18T13:07:05Z</dcterms:modified>
</cp:coreProperties>
</file>