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8" r:id="rId2"/>
    <p:sldId id="256" r:id="rId3"/>
    <p:sldId id="263" r:id="rId4"/>
    <p:sldId id="264" r:id="rId5"/>
    <p:sldId id="266" r:id="rId6"/>
    <p:sldId id="268" r:id="rId7"/>
    <p:sldId id="270" r:id="rId8"/>
    <p:sldId id="261" r:id="rId9"/>
    <p:sldId id="262" r:id="rId10"/>
    <p:sldId id="260" r:id="rId11"/>
    <p:sldId id="269" r:id="rId12"/>
    <p:sldId id="265" r:id="rId13"/>
    <p:sldId id="259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6AED5B-01E8-490E-823F-010027361F1A}" type="datetimeFigureOut">
              <a:rPr lang="ru-RU" smtClean="0"/>
              <a:pPr/>
              <a:t>04.08.2011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E0D914C-3C96-410F-8AA0-323870AF7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istrator\Мои документы\Мои рисунки\Изображение\Изображение 062.jpg"/>
          <p:cNvPicPr>
            <a:picLocks noChangeAspect="1" noChangeArrowheads="1"/>
          </p:cNvPicPr>
          <p:nvPr/>
        </p:nvPicPr>
        <p:blipFill>
          <a:blip r:embed="rId2" cstate="print"/>
          <a:srcRect l="11756" t="9969" r="13349" b="25138"/>
          <a:stretch>
            <a:fillRect/>
          </a:stretch>
        </p:blipFill>
        <p:spPr bwMode="auto">
          <a:xfrm>
            <a:off x="0" y="2000216"/>
            <a:ext cx="7858180" cy="48577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2000240"/>
            <a:ext cx="6215106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Administrator\Мои документы\Мои рисунки\Изображение\Изображение 059.jpg"/>
          <p:cNvPicPr>
            <a:picLocks noChangeAspect="1" noChangeArrowheads="1"/>
          </p:cNvPicPr>
          <p:nvPr/>
        </p:nvPicPr>
        <p:blipFill>
          <a:blip r:embed="rId3" cstate="print"/>
          <a:srcRect l="11765" t="25776" r="18985" b="20998"/>
          <a:stretch>
            <a:fillRect/>
          </a:stretch>
        </p:blipFill>
        <p:spPr bwMode="auto">
          <a:xfrm>
            <a:off x="3428960" y="285728"/>
            <a:ext cx="571504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istrator\Мои документы\Мои рисунки\Изображение\Изображение 0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209" t="4104" r="3706" b="4349"/>
          <a:stretch>
            <a:fillRect/>
          </a:stretch>
        </p:blipFill>
        <p:spPr bwMode="auto">
          <a:xfrm>
            <a:off x="1571605" y="740154"/>
            <a:ext cx="6441736" cy="5189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istrator\Мои документы\Мои рисунки\Изображение\Изображение 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414" t="20299" r="6709" b="8389"/>
          <a:stretch>
            <a:fillRect/>
          </a:stretch>
        </p:blipFill>
        <p:spPr bwMode="auto">
          <a:xfrm>
            <a:off x="5929322" y="1571612"/>
            <a:ext cx="2000264" cy="48577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786578" y="1571613"/>
            <a:ext cx="114300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</a:p>
          <a:p>
            <a:pPr algn="ctr"/>
            <a:r>
              <a:rPr lang="ru-RU" sz="6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</a:p>
          <a:p>
            <a:pPr algn="ctr"/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</a:p>
          <a:p>
            <a:pPr algn="ctr"/>
            <a:r>
              <a:rPr lang="ru-RU" sz="6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</a:p>
          <a:p>
            <a:pPr algn="ctr"/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sz="6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Administrator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2" cstate="print"/>
          <a:srcRect l="4442" t="14681" r="32475"/>
          <a:stretch>
            <a:fillRect/>
          </a:stretch>
        </p:blipFill>
        <p:spPr bwMode="auto">
          <a:xfrm>
            <a:off x="357158" y="1046127"/>
            <a:ext cx="5072098" cy="5811873"/>
          </a:xfrm>
          <a:prstGeom prst="rect">
            <a:avLst/>
          </a:prstGeom>
          <a:noFill/>
        </p:spPr>
      </p:pic>
      <p:pic>
        <p:nvPicPr>
          <p:cNvPr id="7" name="Picture 2" descr="C:\Documents and Settings\Administrator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2" cstate="print"/>
          <a:srcRect r="-281" b="89280"/>
          <a:stretch>
            <a:fillRect/>
          </a:stretch>
        </p:blipFill>
        <p:spPr bwMode="auto">
          <a:xfrm>
            <a:off x="642910" y="285728"/>
            <a:ext cx="8062970" cy="73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istrator\Мои документы\Мои рисунки\Изображение\Изображение 0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086" t="19156" r="1686" b="16630"/>
          <a:stretch>
            <a:fillRect/>
          </a:stretch>
        </p:blipFill>
        <p:spPr bwMode="auto">
          <a:xfrm>
            <a:off x="0" y="2005817"/>
            <a:ext cx="9144000" cy="3994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1662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 </a:t>
            </a:r>
            <a:r>
              <a:rPr lang="ru-RU" sz="4700" b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Точка</a:t>
            </a:r>
          </a:p>
          <a:p>
            <a:pPr>
              <a:buNone/>
            </a:pPr>
            <a:r>
              <a:rPr lang="ru-RU" dirty="0" smtClean="0"/>
              <a:t>Точка не имеет размеров. Представление о точке – след конца карандаша на бумаге.</a:t>
            </a:r>
          </a:p>
          <a:p>
            <a:pPr>
              <a:buNone/>
            </a:pPr>
            <a:r>
              <a:rPr lang="ru-RU" dirty="0" smtClean="0"/>
              <a:t>Термин </a:t>
            </a:r>
            <a:r>
              <a:rPr lang="ru-RU" i="1" dirty="0" smtClean="0"/>
              <a:t>«точка» </a:t>
            </a:r>
            <a:r>
              <a:rPr lang="ru-RU" dirty="0" smtClean="0"/>
              <a:t>происходит от греческого глагола </a:t>
            </a:r>
            <a:r>
              <a:rPr lang="ru-RU" i="1" dirty="0" smtClean="0"/>
              <a:t>«ткнуть». </a:t>
            </a:r>
          </a:p>
          <a:p>
            <a:pPr>
              <a:buNone/>
            </a:pPr>
            <a:r>
              <a:rPr lang="ru-RU" sz="8000" i="1" dirty="0" smtClean="0"/>
              <a:t>     А.       В</a:t>
            </a:r>
            <a:r>
              <a:rPr lang="ru-RU" i="1" dirty="0" smtClean="0"/>
              <a:t> </a:t>
            </a:r>
            <a:r>
              <a:rPr lang="ru-RU" sz="6000" i="1" dirty="0" smtClean="0"/>
              <a:t>.</a:t>
            </a:r>
          </a:p>
          <a:p>
            <a:pPr>
              <a:buNone/>
            </a:pPr>
            <a:r>
              <a:rPr lang="ru-RU" i="1" dirty="0" smtClean="0"/>
              <a:t>                            </a:t>
            </a:r>
            <a:r>
              <a:rPr lang="ru-RU" sz="6000" i="1" dirty="0" smtClean="0"/>
              <a:t>С .              .К</a:t>
            </a:r>
          </a:p>
          <a:p>
            <a:pPr>
              <a:buNone/>
            </a:pPr>
            <a:r>
              <a:rPr lang="ru-RU" i="1" dirty="0" smtClean="0"/>
              <a:t>                                                            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85728"/>
            <a:ext cx="77999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Основные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геометрические фигуры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Основные </a:t>
            </a:r>
            <a:b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геометрические </a:t>
            </a:r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фигуры</a:t>
            </a:r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b="1" u="sng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buNone/>
            </a:pPr>
            <a:r>
              <a:rPr lang="ru-RU" b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Прямая</a:t>
            </a:r>
            <a:endParaRPr lang="ru-RU" b="1" u="sng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/>
              <a:t>      Имеет длину, ширины нет.</a:t>
            </a:r>
            <a:r>
              <a:rPr lang="ru-RU" dirty="0" smtClean="0"/>
              <a:t>. </a:t>
            </a:r>
            <a:r>
              <a:rPr lang="ru-RU" dirty="0" smtClean="0"/>
              <a:t>Представление о прямой дает натянутая нить. Прямая бесконечна.</a:t>
            </a:r>
          </a:p>
          <a:p>
            <a:pPr>
              <a:buNone/>
            </a:pPr>
            <a:r>
              <a:rPr lang="ru-RU" dirty="0" smtClean="0"/>
              <a:t>Термин </a:t>
            </a:r>
            <a:r>
              <a:rPr lang="ru-RU" i="1" dirty="0" smtClean="0"/>
              <a:t>«</a:t>
            </a:r>
            <a:r>
              <a:rPr lang="ru-RU" i="1" dirty="0" smtClean="0"/>
              <a:t>прямая</a:t>
            </a:r>
            <a:r>
              <a:rPr lang="ru-RU" i="1" dirty="0" smtClean="0"/>
              <a:t>» </a:t>
            </a:r>
            <a:r>
              <a:rPr lang="ru-RU" dirty="0" smtClean="0"/>
              <a:t>происходит от </a:t>
            </a:r>
            <a:r>
              <a:rPr lang="ru-RU" dirty="0" smtClean="0"/>
              <a:t>латинского </a:t>
            </a:r>
            <a:r>
              <a:rPr lang="ru-RU" dirty="0" smtClean="0"/>
              <a:t> </a:t>
            </a:r>
            <a:r>
              <a:rPr lang="en-US" dirty="0" err="1" smtClean="0"/>
              <a:t>linum</a:t>
            </a:r>
            <a:r>
              <a:rPr lang="ru-RU" dirty="0" smtClean="0"/>
              <a:t> </a:t>
            </a:r>
            <a:r>
              <a:rPr lang="ru-RU" dirty="0" smtClean="0"/>
              <a:t>– лён, льняная нить.</a:t>
            </a:r>
            <a:r>
              <a:rPr lang="ru-RU" i="1" dirty="0" smtClean="0"/>
              <a:t> 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                                          А                             С </a:t>
            </a:r>
            <a:r>
              <a:rPr lang="ru-RU" sz="5400" i="1" dirty="0" smtClean="0"/>
              <a:t> </a:t>
            </a:r>
            <a:r>
              <a:rPr lang="ru-RU" sz="8800" i="1" dirty="0" smtClean="0"/>
              <a:t>.</a:t>
            </a:r>
          </a:p>
          <a:p>
            <a:pPr>
              <a:buNone/>
            </a:pPr>
            <a:r>
              <a:rPr lang="ru-RU" sz="8800" i="1" dirty="0" smtClean="0"/>
              <a:t> </a:t>
            </a:r>
            <a:r>
              <a:rPr lang="ru-RU" sz="8800" i="1" dirty="0" smtClean="0"/>
              <a:t>                   </a:t>
            </a:r>
            <a:endParaRPr lang="ru-RU" sz="8800" dirty="0" smtClean="0"/>
          </a:p>
          <a:p>
            <a:pPr>
              <a:buNone/>
            </a:pPr>
            <a:r>
              <a:rPr lang="ru-RU" dirty="0" smtClean="0"/>
              <a:t>        а                                                                                              </a:t>
            </a:r>
            <a:r>
              <a:rPr lang="ru-RU" sz="9500" i="1" dirty="0" smtClean="0"/>
              <a:t>.</a:t>
            </a:r>
            <a:endParaRPr lang="ru-RU" sz="9500" dirty="0" smtClean="0"/>
          </a:p>
          <a:p>
            <a:pPr>
              <a:buNone/>
            </a:pPr>
            <a:r>
              <a:rPr lang="ru-RU" dirty="0" smtClean="0"/>
              <a:t>                                                           В   </a:t>
            </a:r>
            <a:r>
              <a:rPr lang="en-US" dirty="0" smtClean="0"/>
              <a:t>                       </a:t>
            </a:r>
            <a:r>
              <a:rPr lang="ru-RU" dirty="0" smtClean="0"/>
              <a:t>             </a:t>
            </a:r>
            <a:r>
              <a:rPr lang="en-US" dirty="0" smtClean="0"/>
              <a:t>   D</a:t>
            </a:r>
            <a:r>
              <a:rPr lang="ru-RU" dirty="0" smtClean="0"/>
              <a:t>                                  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000100" y="4143380"/>
            <a:ext cx="1714512" cy="142876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571736" y="4000504"/>
            <a:ext cx="2928958" cy="135732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5179223" y="3679033"/>
            <a:ext cx="2643206" cy="2000264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Administrator\Мои документы\Мои рисунки\Изображение\Изображение 0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582" t="2427" r="2845" b="14126"/>
          <a:stretch>
            <a:fillRect/>
          </a:stretch>
        </p:blipFill>
        <p:spPr bwMode="auto">
          <a:xfrm>
            <a:off x="2571736" y="0"/>
            <a:ext cx="4643470" cy="6548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1"/>
            <a:ext cx="7772400" cy="1071570"/>
          </a:xfrm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0066FF"/>
                </a:solidFill>
              </a:rPr>
              <a:t>История геометрии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istrator\Мои документы\Мои рисунки\Изображение\Изображение 05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7038" t="10417" r="5877" b="12241"/>
          <a:stretch>
            <a:fillRect/>
          </a:stretch>
        </p:blipFill>
        <p:spPr bwMode="auto">
          <a:xfrm>
            <a:off x="928662" y="1857364"/>
            <a:ext cx="7148513" cy="4670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istrator\Мои документы\Мои рисунки\Изображение\Изображение 0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89" t="6173" r="3666" b="15788"/>
          <a:stretch>
            <a:fillRect/>
          </a:stretch>
        </p:blipFill>
        <p:spPr bwMode="auto">
          <a:xfrm>
            <a:off x="85544" y="1357298"/>
            <a:ext cx="905845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istrator\Мои документы\Мои рисунки\Изображение\Изображение 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39" b="6292"/>
          <a:stretch>
            <a:fillRect/>
          </a:stretch>
        </p:blipFill>
        <p:spPr bwMode="auto">
          <a:xfrm>
            <a:off x="1000100" y="1241843"/>
            <a:ext cx="6858048" cy="5571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istrator\Мои документы\Мои рисунки\Изображение\Изображение 0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169" b="5023"/>
          <a:stretch>
            <a:fillRect/>
          </a:stretch>
        </p:blipFill>
        <p:spPr bwMode="auto">
          <a:xfrm>
            <a:off x="2357422" y="248701"/>
            <a:ext cx="5072098" cy="6609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9"/>
            <a:ext cx="8258204" cy="185738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300" dirty="0" smtClean="0"/>
              <a:t>     слово </a:t>
            </a:r>
            <a:r>
              <a:rPr lang="ru-RU" sz="4300" smtClean="0"/>
              <a:t>«геометрия» </a:t>
            </a:r>
            <a:r>
              <a:rPr lang="ru-RU" sz="4300" dirty="0" smtClean="0"/>
              <a:t>греческого происхождения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6700" dirty="0" smtClean="0"/>
              <a:t>« ГЕО –»                                         «-МЕТРИЯ»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6700" dirty="0" smtClean="0"/>
              <a:t>        Земля                                       меряю, измеряю</a:t>
            </a:r>
            <a:endParaRPr lang="ru-RU" sz="6700" dirty="0"/>
          </a:p>
        </p:txBody>
      </p:sp>
      <p:pic>
        <p:nvPicPr>
          <p:cNvPr id="1027" name="Picture 3" descr="C:\Documents and Settings\Administrator\Мои документы\Мои рисунки\Изображение\Изображение 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357430"/>
            <a:ext cx="4078618" cy="387191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istrator\Мои документы\Мои рисунки\Изображение\Изображение 063.jpg"/>
          <p:cNvPicPr>
            <a:picLocks noChangeAspect="1" noChangeArrowheads="1"/>
          </p:cNvPicPr>
          <p:nvPr/>
        </p:nvPicPr>
        <p:blipFill>
          <a:blip r:embed="rId3" cstate="print"/>
          <a:srcRect t="3030" r="11801" b="3030"/>
          <a:stretch>
            <a:fillRect/>
          </a:stretch>
        </p:blipFill>
        <p:spPr bwMode="auto">
          <a:xfrm>
            <a:off x="428596" y="2428868"/>
            <a:ext cx="3477417" cy="3992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 smtClean="0">
                <a:solidFill>
                  <a:srgbClr val="FF0000"/>
                </a:solidFill>
              </a:rPr>
              <a:t>Геометрия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/>
              <a:t>– это наука о свойствах геометрических фигур</a:t>
            </a: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Раздел геометрии, в котором изучаются свойства фигур на плоскости, называется </a:t>
            </a:r>
            <a:r>
              <a:rPr lang="ru-RU" sz="4000" i="1" dirty="0" smtClean="0">
                <a:solidFill>
                  <a:srgbClr val="FF0000"/>
                </a:solidFill>
              </a:rPr>
              <a:t>планиметрией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istrator\Мои документы\Мои рисунки\Изображение\Изображение 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45" t="28692" r="10616" b="13654"/>
          <a:stretch>
            <a:fillRect/>
          </a:stretch>
        </p:blipFill>
        <p:spPr bwMode="auto">
          <a:xfrm>
            <a:off x="2285984" y="2861697"/>
            <a:ext cx="5143536" cy="3832439"/>
          </a:xfrm>
          <a:prstGeom prst="rect">
            <a:avLst/>
          </a:prstGeom>
          <a:noFill/>
        </p:spPr>
      </p:pic>
      <p:pic>
        <p:nvPicPr>
          <p:cNvPr id="4" name="Picture 2" descr="C:\Documents and Settings\Administrator\Мои документы\Мои рисунки\Изображение\Изображение 053.jpg"/>
          <p:cNvPicPr>
            <a:picLocks noChangeAspect="1" noChangeArrowheads="1"/>
          </p:cNvPicPr>
          <p:nvPr/>
        </p:nvPicPr>
        <p:blipFill>
          <a:blip r:embed="rId3" cstate="print"/>
          <a:srcRect l="36521" t="11995" r="26958" b="68070"/>
          <a:stretch>
            <a:fillRect/>
          </a:stretch>
        </p:blipFill>
        <p:spPr bwMode="auto">
          <a:xfrm>
            <a:off x="642910" y="0"/>
            <a:ext cx="8072494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istrator\Мои документы\Мои рисунки\Изображение\Изображение 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525" r="12526" b="4349"/>
          <a:stretch>
            <a:fillRect/>
          </a:stretch>
        </p:blipFill>
        <p:spPr bwMode="auto">
          <a:xfrm>
            <a:off x="5214942" y="285728"/>
            <a:ext cx="3929058" cy="5841699"/>
          </a:xfrm>
          <a:prstGeom prst="rect">
            <a:avLst/>
          </a:prstGeom>
          <a:noFill/>
        </p:spPr>
      </p:pic>
      <p:pic>
        <p:nvPicPr>
          <p:cNvPr id="4" name="Picture 2" descr="C:\Documents and Settings\Administrator\Мои документы\Мои рисунки\Изображение\Изображение 053.jpg"/>
          <p:cNvPicPr>
            <a:picLocks noChangeAspect="1" noChangeArrowheads="1"/>
          </p:cNvPicPr>
          <p:nvPr/>
        </p:nvPicPr>
        <p:blipFill>
          <a:blip r:embed="rId3" cstate="print"/>
          <a:srcRect l="36521" t="31930" r="26958" b="53280"/>
          <a:stretch>
            <a:fillRect/>
          </a:stretch>
        </p:blipFill>
        <p:spPr bwMode="auto">
          <a:xfrm>
            <a:off x="0" y="1142984"/>
            <a:ext cx="5031737" cy="2143116"/>
          </a:xfrm>
          <a:prstGeom prst="rect">
            <a:avLst/>
          </a:prstGeom>
          <a:noFill/>
        </p:spPr>
      </p:pic>
      <p:pic>
        <p:nvPicPr>
          <p:cNvPr id="5" name="Picture 2" descr="C:\Documents and Settings\Administrator\Мои документы\Мои рисунки\Изображение\Изображение 053.jpg"/>
          <p:cNvPicPr>
            <a:picLocks noChangeAspect="1" noChangeArrowheads="1"/>
          </p:cNvPicPr>
          <p:nvPr/>
        </p:nvPicPr>
        <p:blipFill>
          <a:blip r:embed="rId3" cstate="print"/>
          <a:srcRect l="19920" t="76710" r="16998" b="7506"/>
          <a:stretch>
            <a:fillRect/>
          </a:stretch>
        </p:blipFill>
        <p:spPr bwMode="auto">
          <a:xfrm>
            <a:off x="0" y="4214818"/>
            <a:ext cx="4614895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280</TotalTime>
  <Words>134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История геометрии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Основные  геометрические фигуры </vt:lpstr>
      <vt:lpstr>Слайд 15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геометрии</dc:title>
  <dc:creator>Admin</dc:creator>
  <cp:lastModifiedBy>Admin</cp:lastModifiedBy>
  <cp:revision>31</cp:revision>
  <dcterms:created xsi:type="dcterms:W3CDTF">2011-07-24T13:00:44Z</dcterms:created>
  <dcterms:modified xsi:type="dcterms:W3CDTF">2011-08-04T16:47:00Z</dcterms:modified>
</cp:coreProperties>
</file>