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310" r:id="rId2"/>
    <p:sldId id="256" r:id="rId3"/>
    <p:sldId id="257" r:id="rId4"/>
    <p:sldId id="258" r:id="rId5"/>
    <p:sldId id="287" r:id="rId6"/>
    <p:sldId id="259" r:id="rId7"/>
    <p:sldId id="260" r:id="rId8"/>
    <p:sldId id="261" r:id="rId9"/>
    <p:sldId id="262" r:id="rId10"/>
    <p:sldId id="263" r:id="rId11"/>
    <p:sldId id="264" r:id="rId12"/>
    <p:sldId id="300" r:id="rId13"/>
    <p:sldId id="289" r:id="rId14"/>
    <p:sldId id="288" r:id="rId15"/>
    <p:sldId id="299" r:id="rId16"/>
    <p:sldId id="301" r:id="rId17"/>
    <p:sldId id="265" r:id="rId18"/>
    <p:sldId id="266" r:id="rId19"/>
    <p:sldId id="267" r:id="rId20"/>
    <p:sldId id="302" r:id="rId21"/>
    <p:sldId id="303" r:id="rId22"/>
    <p:sldId id="304" r:id="rId23"/>
    <p:sldId id="268" r:id="rId24"/>
    <p:sldId id="311" r:id="rId25"/>
    <p:sldId id="269" r:id="rId26"/>
    <p:sldId id="270" r:id="rId27"/>
    <p:sldId id="272" r:id="rId28"/>
    <p:sldId id="296" r:id="rId29"/>
    <p:sldId id="297" r:id="rId30"/>
    <p:sldId id="305" r:id="rId31"/>
    <p:sldId id="298" r:id="rId32"/>
    <p:sldId id="273" r:id="rId33"/>
    <p:sldId id="274" r:id="rId34"/>
    <p:sldId id="275" r:id="rId35"/>
    <p:sldId id="276" r:id="rId36"/>
    <p:sldId id="277" r:id="rId37"/>
    <p:sldId id="278" r:id="rId38"/>
    <p:sldId id="279" r:id="rId39"/>
    <p:sldId id="280" r:id="rId40"/>
    <p:sldId id="307" r:id="rId41"/>
    <p:sldId id="309" r:id="rId42"/>
    <p:sldId id="281" r:id="rId43"/>
    <p:sldId id="282" r:id="rId44"/>
    <p:sldId id="283" r:id="rId45"/>
    <p:sldId id="284" r:id="rId4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8B88C8-0FF5-4B4A-89E6-A5033BB3C668}" type="datetimeFigureOut">
              <a:rPr lang="ru-RU" smtClean="0"/>
              <a:pPr>
                <a:defRPr/>
              </a:pPr>
              <a:t>08.11.2020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C79609D-D563-4C9F-94BF-44AEA2BCAA4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0929BC0-8728-4A4F-84B7-4E99B3AC7D9F}" type="datetimeFigureOut">
              <a:rPr lang="ru-RU" smtClean="0"/>
              <a:pPr>
                <a:defRPr/>
              </a:pPr>
              <a:t>08.11.2020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7DC959-DE2E-422C-A325-9D6A1B4CFBA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A3DE090-A18B-4198-8646-39517CD97C7C}" type="datetimeFigureOut">
              <a:rPr lang="ru-RU" smtClean="0"/>
              <a:pPr>
                <a:defRPr/>
              </a:pPr>
              <a:t>08.11.2020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17CAB5-585E-469B-A0B8-F6115CE4739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729E221A-15C3-43C1-A586-87A83D294809}" type="datetimeFigureOut">
              <a:rPr lang="ru-RU" smtClean="0"/>
              <a:pPr>
                <a:defRPr/>
              </a:pPr>
              <a:t>08.11.2020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B2B3740B-945F-423C-84B9-AE85579A72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FE4118-7104-4EC8-9E38-D95991E4F519}" type="datetimeFigureOut">
              <a:rPr lang="ru-RU" smtClean="0"/>
              <a:pPr>
                <a:defRPr/>
              </a:pPr>
              <a:t>08.11.2020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DA585D-17E3-4363-8BF3-B79DD2F9857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941533C-5F41-4B6E-ABD6-7200A172DEF2}" type="datetimeFigureOut">
              <a:rPr lang="ru-RU" smtClean="0"/>
              <a:pPr>
                <a:defRPr/>
              </a:pPr>
              <a:t>08.11.2020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D97967-83E9-49B5-9706-708C1637B89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6B49CD-7109-4D27-B0C9-355B4F9BBE6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B3C4392-628C-4767-BC4B-293467F198DD}" type="datetimeFigureOut">
              <a:rPr lang="ru-RU" smtClean="0"/>
              <a:pPr>
                <a:defRPr/>
              </a:pPr>
              <a:t>08.11.2020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0F7F325-B00A-4725-A5CC-40554388393D}" type="datetimeFigureOut">
              <a:rPr lang="ru-RU" smtClean="0"/>
              <a:pPr>
                <a:defRPr/>
              </a:pPr>
              <a:t>08.11.2020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4BDE0F-92F7-4AE6-B5AF-5383C9765C2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D85517A-17C1-4AC0-9529-B9D5292F5856}" type="datetimeFigureOut">
              <a:rPr lang="ru-RU" smtClean="0"/>
              <a:pPr>
                <a:defRPr/>
              </a:pPr>
              <a:t>08.11.2020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ED7671-2B31-46BB-9CA1-EADA1B1CA2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F288A868-7AAB-4719-9143-7978834B66C7}" type="datetimeFigureOut">
              <a:rPr lang="ru-RU" smtClean="0"/>
              <a:pPr>
                <a:defRPr/>
              </a:pPr>
              <a:t>08.11.2020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4318C40B-7BD1-4A0F-BAF1-B1CED2719A8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B3BB89-4A44-4F11-B2C2-7FA60B4CFAA6}" type="datetimeFigureOut">
              <a:rPr lang="ru-RU" smtClean="0"/>
              <a:pPr>
                <a:defRPr/>
              </a:pPr>
              <a:t>08.11.2020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CCD0E6-C771-4A9D-8A98-A624C033208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1BCB98A1-78EA-4C24-AAF4-B6078493C967}" type="datetimeFigureOut">
              <a:rPr lang="ru-RU" smtClean="0"/>
              <a:pPr>
                <a:defRPr/>
              </a:pPr>
              <a:t>08.11.2020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6D1866D2-1CE5-4820-9B70-20578F94918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1524000"/>
            <a:ext cx="8186766" cy="45720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                        Презентация к празднику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 «Прощай ,начальная школ</a:t>
            </a:r>
            <a:r>
              <a:rPr lang="ru-RU" sz="2400" dirty="0" smtClean="0">
                <a:solidFill>
                  <a:srgbClr val="FF0000"/>
                </a:solidFill>
              </a:rPr>
              <a:t>а! Здравствуй ,пятый класс!»</a:t>
            </a:r>
          </a:p>
          <a:p>
            <a:endParaRPr lang="ru-RU" sz="2400" dirty="0" smtClean="0">
              <a:solidFill>
                <a:srgbClr val="FF0000"/>
              </a:solidFill>
            </a:endParaRPr>
          </a:p>
          <a:p>
            <a:endParaRPr lang="ru-RU" sz="2400" dirty="0" smtClean="0">
              <a:solidFill>
                <a:srgbClr val="FF0000"/>
              </a:solidFill>
            </a:endParaRPr>
          </a:p>
          <a:p>
            <a:endParaRPr lang="ru-RU" sz="2400" dirty="0" smtClean="0">
              <a:solidFill>
                <a:srgbClr val="FF0000"/>
              </a:solidFill>
            </a:endParaRPr>
          </a:p>
          <a:p>
            <a:endParaRPr lang="ru-RU" sz="2400" dirty="0" smtClean="0">
              <a:solidFill>
                <a:srgbClr val="FF0000"/>
              </a:solidFill>
            </a:endParaRPr>
          </a:p>
          <a:p>
            <a:r>
              <a:rPr lang="ru-RU" sz="2400" dirty="0" smtClean="0">
                <a:solidFill>
                  <a:srgbClr val="FF0000"/>
                </a:solidFill>
              </a:rPr>
              <a:t>                                                              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smtClean="0">
                <a:solidFill>
                  <a:srgbClr val="FF0000"/>
                </a:solidFill>
              </a:rPr>
              <a:t>                                       </a:t>
            </a:r>
            <a:r>
              <a:rPr lang="ru-RU" sz="2400" dirty="0" err="1" smtClean="0">
                <a:solidFill>
                  <a:srgbClr val="FF0000"/>
                </a:solidFill>
              </a:rPr>
              <a:t>Подготовила:учитель</a:t>
            </a:r>
            <a:r>
              <a:rPr lang="ru-RU" sz="2400" dirty="0" smtClean="0">
                <a:solidFill>
                  <a:srgbClr val="FF0000"/>
                </a:solidFill>
              </a:rPr>
              <a:t> начальных 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                                       классов  </a:t>
            </a:r>
            <a:r>
              <a:rPr lang="ru-RU" sz="2400" dirty="0" smtClean="0">
                <a:solidFill>
                  <a:srgbClr val="FF0000"/>
                </a:solidFill>
              </a:rPr>
              <a:t>Доценко Тамара </a:t>
            </a:r>
            <a:endParaRPr lang="ru-RU" sz="2400" dirty="0" smtClean="0">
              <a:solidFill>
                <a:srgbClr val="FF0000"/>
              </a:solidFill>
            </a:endParaRPr>
          </a:p>
          <a:p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smtClean="0">
                <a:solidFill>
                  <a:srgbClr val="FF0000"/>
                </a:solidFill>
              </a:rPr>
              <a:t>                                                                         Федоровна</a:t>
            </a:r>
            <a:r>
              <a:rPr lang="ru-RU" sz="2400" dirty="0" smtClean="0">
                <a:solidFill>
                  <a:srgbClr val="FF0000"/>
                </a:solidFill>
              </a:rPr>
              <a:t>.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МОУ «Михайловская СОШ № 2»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" name="Picture 5" descr="C:\Documents and Settings\Татьяна\Рабочий стол\Мой класс\СМАЙЛИКИ\96187310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000372"/>
            <a:ext cx="2736304" cy="28529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34" y="285728"/>
            <a:ext cx="8280400" cy="6096000"/>
          </a:xfrm>
          <a:noFill/>
        </p:spPr>
      </p:pic>
      <p:sp>
        <p:nvSpPr>
          <p:cNvPr id="1024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2" descr="C:\Users\лариса\Downloads\img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333375"/>
            <a:ext cx="8569325" cy="6048375"/>
          </a:xfrm>
          <a:noFill/>
        </p:spPr>
      </p:pic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МСОШ№2\Downloads\image-2019-05-15 17_15_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608247" cy="61436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2" descr="C:\$Recycle.Bin\S-1-5-21-3883074271-1145111293-2087675504-1002\$RGGLE3O\DSC_014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142852"/>
            <a:ext cx="8215370" cy="6500858"/>
          </a:xfrm>
          <a:noFill/>
        </p:spPr>
      </p:pic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 flipV="1">
            <a:off x="642910" y="-214338"/>
            <a:ext cx="7053290" cy="214338"/>
          </a:xfrm>
        </p:spPr>
        <p:txBody>
          <a:bodyPr>
            <a:normAutofit fontScale="90000"/>
          </a:bodyPr>
          <a:lstStyle/>
          <a:p>
            <a:r>
              <a:rPr smtClean="0"/>
              <a:t> </a:t>
            </a:r>
            <a:endParaRPr lang="ru-RU" dirty="0" smtClean="0"/>
          </a:p>
        </p:txBody>
      </p:sp>
      <p:pic>
        <p:nvPicPr>
          <p:cNvPr id="5" name="Picture 3" descr="I:\01.09.2017 -1 сентябр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0" y="500042"/>
            <a:ext cx="8128000" cy="5929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МСОШ№2\Downloads\image-2019-03-27 17_10_2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428604"/>
            <a:ext cx="8143932" cy="61436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214942" y="152400"/>
            <a:ext cx="3471858" cy="5562616"/>
          </a:xfrm>
        </p:spPr>
        <p:txBody>
          <a:bodyPr>
            <a:normAutofit fontScale="90000"/>
          </a:bodyPr>
          <a:lstStyle/>
          <a:p>
            <a:pPr algn="ctr">
              <a:lnSpc>
                <a:spcPct val="200000"/>
              </a:lnSpc>
            </a:pPr>
            <a:r>
              <a:rPr lang="ru-RU" sz="6000" dirty="0" smtClean="0">
                <a:solidFill>
                  <a:srgbClr val="FF0000"/>
                </a:solidFill>
              </a:rPr>
              <a:t>Мой </a:t>
            </a:r>
            <a:br>
              <a:rPr lang="ru-RU" sz="6000" dirty="0" smtClean="0">
                <a:solidFill>
                  <a:srgbClr val="FF0000"/>
                </a:solidFill>
              </a:rPr>
            </a:br>
            <a:r>
              <a:rPr lang="ru-RU" sz="6000" dirty="0" smtClean="0">
                <a:solidFill>
                  <a:srgbClr val="FF0000"/>
                </a:solidFill>
              </a:rPr>
              <a:t>первый учитель…</a:t>
            </a:r>
            <a:endParaRPr lang="ru-RU" sz="6000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МСОШ№2\Downloads\1538751676195_5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4414" y="357166"/>
            <a:ext cx="3857652" cy="61436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2" descr="C:\Users\лариса\Downloads\img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57356" y="1643050"/>
            <a:ext cx="5534025" cy="3952875"/>
          </a:xfrm>
          <a:noFill/>
        </p:spPr>
      </p:pic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>
                <a:solidFill>
                  <a:srgbClr val="FF0000"/>
                </a:solidFill>
              </a:rPr>
              <a:t>Наши отличники – наша гордость!</a:t>
            </a:r>
          </a:p>
        </p:txBody>
      </p:sp>
      <p:pic>
        <p:nvPicPr>
          <p:cNvPr id="21508" name="Picture 2" descr="C:\Users\МСОШ№2\Desktop\1 сентября 2018- 4 В класс\DSC0365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2428868"/>
            <a:ext cx="2571750" cy="407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3" descr="C:\Users\МСОШ№2\Desktop\1 сентября 2018- 4 В класс\DSC0365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1" y="2500306"/>
            <a:ext cx="2500330" cy="4071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2" descr="C:\Users\лариса\Downloads\img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71736" y="928670"/>
            <a:ext cx="3819525" cy="2792413"/>
          </a:xfrm>
          <a:noFill/>
        </p:spPr>
      </p:pic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457200" y="-142900"/>
            <a:ext cx="8229600" cy="1071570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rgbClr val="FF0000"/>
                </a:solidFill>
              </a:rPr>
              <a:t>Наши отличники – наша гордость!</a:t>
            </a:r>
          </a:p>
        </p:txBody>
      </p:sp>
      <p:pic>
        <p:nvPicPr>
          <p:cNvPr id="22532" name="Picture 2" descr="C:\Users\МСОШ№2\Desktop\1 сентября 2018- 4 В класс\DSC0365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1928802"/>
            <a:ext cx="2366948" cy="3705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3" descr="C:\Users\МСОШ№2\Desktop\1 сентября 2018- 4 В класс\DSC036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928802"/>
            <a:ext cx="2214548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2" descr="C:\Users\МСОШ№2\Desktop\1 сентября 2018- 4 В класс\DSC0365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8" y="2760662"/>
            <a:ext cx="2714635" cy="409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2" descr="C:\Users\лариса\Downloads\img1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71670" y="1142984"/>
            <a:ext cx="5143536" cy="2525708"/>
          </a:xfrm>
          <a:noFill/>
        </p:spPr>
      </p:pic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76270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rgbClr val="FF0000"/>
                </a:solidFill>
              </a:rPr>
              <a:t>Наши отличники – наша гордость!</a:t>
            </a:r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3000372"/>
            <a:ext cx="1895475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2" descr="C:\Users\МСОШ№2\Desktop\1 сентября 2018- 4 В класс\DSC0365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78" y="2428868"/>
            <a:ext cx="2071676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3" descr="C:\Users\МСОШ№2\Desktop\1 сентября 2018- 4 В класс\DSC0365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2214554"/>
            <a:ext cx="2214548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052" name="Picture 2" descr="C:\Users\лариса\Downloads\img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3" descr="C:\Users\лариса\Downloads\img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3338"/>
            <a:ext cx="9305925" cy="679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lnSpc>
                <a:spcPct val="200000"/>
              </a:lnSpc>
            </a:pPr>
            <a:r>
              <a:rPr lang="ru-RU" sz="7200" i="1" dirty="0" smtClean="0">
                <a:solidFill>
                  <a:srgbClr val="FF0000"/>
                </a:solidFill>
              </a:rPr>
              <a:t>ЛИТЕРАТУРНОЕ ЧТЕНИЕ</a:t>
            </a:r>
            <a:endParaRPr lang="ru-RU" sz="7200" i="1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Радюшкин</a:t>
            </a:r>
            <a:r>
              <a:rPr lang="ru-RU" dirty="0" smtClean="0"/>
              <a:t> </a:t>
            </a:r>
            <a:r>
              <a:rPr lang="ru-RU" dirty="0" err="1" smtClean="0"/>
              <a:t>М.,Носов</a:t>
            </a:r>
            <a:r>
              <a:rPr lang="ru-RU" dirty="0" smtClean="0"/>
              <a:t> </a:t>
            </a:r>
            <a:r>
              <a:rPr lang="ru-RU" dirty="0" err="1" smtClean="0"/>
              <a:t>Д.,Каргин</a:t>
            </a:r>
            <a:r>
              <a:rPr lang="ru-RU" dirty="0" smtClean="0"/>
              <a:t> С.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8000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8000" i="1" dirty="0" smtClean="0">
                <a:solidFill>
                  <a:srgbClr val="FF0000"/>
                </a:solidFill>
              </a:rPr>
              <a:t>ТЕХНОЛОГИЯ</a:t>
            </a:r>
            <a:endParaRPr lang="ru-RU" sz="8000" i="1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Луканина</a:t>
            </a:r>
            <a:r>
              <a:rPr lang="ru-RU" dirty="0" smtClean="0"/>
              <a:t> </a:t>
            </a:r>
            <a:r>
              <a:rPr lang="ru-RU" dirty="0" err="1" smtClean="0"/>
              <a:t>К.,Промохова</a:t>
            </a:r>
            <a:r>
              <a:rPr lang="ru-RU" dirty="0" smtClean="0"/>
              <a:t> </a:t>
            </a:r>
            <a:r>
              <a:rPr lang="ru-RU" dirty="0" err="1" smtClean="0"/>
              <a:t>А.,Дегтярёв</a:t>
            </a:r>
            <a:r>
              <a:rPr lang="ru-RU" dirty="0" smtClean="0"/>
              <a:t> О</a:t>
            </a: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5000" dirty="0" smtClean="0">
                <a:solidFill>
                  <a:srgbClr val="FF0000"/>
                </a:solidFill>
              </a:rPr>
              <a:t>ИЗО</a:t>
            </a:r>
            <a:endParaRPr lang="ru-RU" sz="15000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Моисеева </a:t>
            </a:r>
            <a:r>
              <a:rPr lang="ru-RU" dirty="0" err="1" smtClean="0"/>
              <a:t>Ю.,Промохова</a:t>
            </a:r>
            <a:r>
              <a:rPr lang="ru-RU" dirty="0" smtClean="0"/>
              <a:t> А.</a:t>
            </a: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2" descr="C:\Users\лариса\Downloads\img1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260350"/>
            <a:ext cx="8569325" cy="5937250"/>
          </a:xfrm>
          <a:noFill/>
        </p:spPr>
      </p:pic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Pictures\Проект мой класс\27.jpg"/>
          <p:cNvPicPr>
            <a:picLocks noChangeAspect="1" noChangeArrowheads="1"/>
          </p:cNvPicPr>
          <p:nvPr/>
        </p:nvPicPr>
        <p:blipFill>
          <a:blip r:embed="rId2" cstate="print"/>
          <a:srcRect l="1656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28575">
            <a:solidFill>
              <a:srgbClr val="1F497D"/>
            </a:solidFill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2" descr="C:\Users\лариса\Downloads\img1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260350"/>
            <a:ext cx="8569325" cy="6121400"/>
          </a:xfrm>
          <a:noFill/>
        </p:spPr>
      </p:pic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2" descr="C:\Users\лариса\Downloads\img1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260350"/>
            <a:ext cx="8424863" cy="6121400"/>
          </a:xfrm>
          <a:noFill/>
        </p:spPr>
      </p:pic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2" descr="C:\Users\лариса\Downloads\img1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188913"/>
            <a:ext cx="8424862" cy="6192837"/>
          </a:xfrm>
          <a:noFill/>
        </p:spPr>
      </p:pic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2" descr="C:\$Recycle.Bin\S-1-5-21-3883074271-1145111293-2087675504-1002\$RGGLE3O\DSC_039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214422"/>
            <a:ext cx="6143668" cy="3643338"/>
          </a:xfrm>
          <a:noFill/>
        </p:spPr>
      </p:pic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i="1" dirty="0" smtClean="0">
                <a:solidFill>
                  <a:srgbClr val="FF0000"/>
                </a:solidFill>
              </a:rPr>
              <a:t>Новый год!</a:t>
            </a:r>
          </a:p>
        </p:txBody>
      </p:sp>
      <p:pic>
        <p:nvPicPr>
          <p:cNvPr id="4" name="Picture 2" descr="C:\$Recycle.Bin\S-1-5-21-3883074271-1145111293-2087675504-1002\$RGGLE3O\DSC_0413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0" y="3857628"/>
            <a:ext cx="3857631" cy="278606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2" descr="C:\$Recycle.Bin\S-1-5-21-3883074271-1145111293-2087675504-1002\$RGGLE3O\DSC_066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-821538" y="1821646"/>
            <a:ext cx="4857786" cy="3214710"/>
          </a:xfrm>
          <a:noFill/>
        </p:spPr>
      </p:pic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4" name="Picture 2" descr="C:\$Recycle.Bin\S-1-5-21-3883074271-1145111293-2087675504-1002\$RGGLE3O\DSC_0673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1500174"/>
            <a:ext cx="5715772" cy="395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2" descr="C:\Users\лариса\Downloads\img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2000" contrast="10000"/>
          </a:blip>
          <a:srcRect/>
          <a:stretch>
            <a:fillRect/>
          </a:stretch>
        </p:blipFill>
        <p:spPr>
          <a:xfrm>
            <a:off x="250825" y="549275"/>
            <a:ext cx="8497888" cy="5505450"/>
          </a:xfr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7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ПАРТА   ГЕРОЯ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Picture 2" descr="C:\Users\МСОШ№2\Downloads\image-2019-05-10 19_36_0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8000" y="928670"/>
            <a:ext cx="8128000" cy="5429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6600" dirty="0" smtClean="0">
                <a:solidFill>
                  <a:srgbClr val="FF0000"/>
                </a:solidFill>
              </a:rPr>
              <a:t>И другие праздники…</a:t>
            </a:r>
          </a:p>
        </p:txBody>
      </p:sp>
      <p:pic>
        <p:nvPicPr>
          <p:cNvPr id="18436" name="Picture 2" descr="C:\Users\МСОШ№2\Desktop\фото класс\image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2143116"/>
            <a:ext cx="2411412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2" descr="C:\Users\МСОШ№2\Desktop\фото класс\image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214554"/>
            <a:ext cx="2000250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3" descr="I:\папаимам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1857364"/>
            <a:ext cx="4038600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 flipV="1">
            <a:off x="5429256" y="785794"/>
            <a:ext cx="3257544" cy="738206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2" descr="C:\Users\лариса\Downloads\img1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260350"/>
            <a:ext cx="8569325" cy="6121400"/>
          </a:xfrm>
          <a:noFill/>
        </p:spPr>
      </p:pic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2" descr="C:\Users\лариса\Downloads\img1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333375"/>
            <a:ext cx="8497887" cy="6191250"/>
          </a:xfrm>
          <a:noFill/>
        </p:spPr>
      </p:pic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2" descr="C:\Users\лариса\Downloads\img1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188913"/>
            <a:ext cx="8497887" cy="6264275"/>
          </a:xfrm>
          <a:noFill/>
        </p:spPr>
      </p:pic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2" descr="C:\Users\лариса\Downloads\img2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188913"/>
            <a:ext cx="8569325" cy="6119812"/>
          </a:xfrm>
          <a:noFill/>
        </p:spPr>
      </p:pic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2" descr="C:\Users\лариса\Downloads\img2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260350"/>
            <a:ext cx="8569325" cy="6192838"/>
          </a:xfrm>
          <a:noFill/>
        </p:spPr>
      </p:pic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2" descr="C:\Users\лариса\Downloads\img2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260350"/>
            <a:ext cx="8569325" cy="6264275"/>
          </a:xfrm>
          <a:noFill/>
        </p:spPr>
      </p:pic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0"/>
            <a:ext cx="8229600" cy="152400"/>
          </a:xfrm>
        </p:spPr>
        <p:txBody>
          <a:bodyPr>
            <a:normAutofit fontScale="90000"/>
          </a:bodyPr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2" descr="C:\Users\лариса\Downloads\img2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8596" y="285728"/>
            <a:ext cx="8351837" cy="6192838"/>
          </a:xfrm>
          <a:noFill/>
        </p:spPr>
      </p:pic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2" descr="C:\Users\лариса\Downloads\img2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260350"/>
            <a:ext cx="8351837" cy="6264275"/>
          </a:xfrm>
          <a:noFill/>
        </p:spPr>
      </p:pic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2" descr="C:\Users\лариса\Downloads\img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549275"/>
            <a:ext cx="8964612" cy="5616575"/>
          </a:xfr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Спасибо Галина Геннадьевна и Ольга Игоревна</a:t>
            </a:r>
            <a:r>
              <a:rPr lang="ru-RU" dirty="0" smtClean="0"/>
              <a:t> .</a:t>
            </a:r>
            <a:endParaRPr lang="ru-RU" dirty="0"/>
          </a:p>
        </p:txBody>
      </p:sp>
      <p:pic>
        <p:nvPicPr>
          <p:cNvPr id="4" name="Picture 3" descr="C:\Users\МСОШ№2\Downloads\image-2019-05-15 17_09_5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500174"/>
            <a:ext cx="3071834" cy="4572000"/>
          </a:xfrm>
          <a:prstGeom prst="rect">
            <a:avLst/>
          </a:prstGeom>
          <a:noFill/>
        </p:spPr>
      </p:pic>
      <p:pic>
        <p:nvPicPr>
          <p:cNvPr id="5" name="Picture 2" descr="C:\Users\МСОШ№2\Downloads\image-2019-05-15 17_10_4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571612"/>
            <a:ext cx="3000396" cy="43577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Спасибо, Светлана Викторовна!</a:t>
            </a:r>
            <a:endParaRPr lang="ru-RU" dirty="0"/>
          </a:p>
        </p:txBody>
      </p:sp>
      <p:pic>
        <p:nvPicPr>
          <p:cNvPr id="4098" name="Picture 2" descr="C:\Users\МСОШ№2\Downloads\image-2019-05-15 17_10_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57818" y="1500174"/>
            <a:ext cx="3017309" cy="4786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Picture 2" descr="C:\Users\лариса\Downloads\img2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260350"/>
            <a:ext cx="8497887" cy="6408738"/>
          </a:xfrm>
          <a:noFill/>
        </p:spPr>
      </p:pic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3" name="Picture 2" descr="C:\Users\лариса\Downloads\img2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260350"/>
            <a:ext cx="8353425" cy="6192838"/>
          </a:xfrm>
          <a:noFill/>
        </p:spPr>
      </p:pic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2" descr="C:\Users\лариса\Downloads\img2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260350"/>
            <a:ext cx="8497887" cy="6121400"/>
          </a:xfrm>
          <a:noFill/>
        </p:spPr>
      </p:pic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1" name="Picture 2" descr="C:\Users\лариса\Downloads\img2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188913"/>
            <a:ext cx="8569325" cy="6264275"/>
          </a:xfrm>
          <a:noFill/>
        </p:spPr>
      </p:pic>
      <p:sp>
        <p:nvSpPr>
          <p:cNvPr id="430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5750" y="357188"/>
            <a:ext cx="8429625" cy="6143625"/>
          </a:xfrm>
          <a:noFill/>
        </p:spPr>
      </p:pic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481013"/>
            <a:ext cx="8497887" cy="6038850"/>
          </a:xfrm>
          <a:noFill/>
        </p:spPr>
      </p:pic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2" descr="C:\Users\лариса\Downloads\img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765175"/>
            <a:ext cx="8351837" cy="5543550"/>
          </a:xfr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6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2" descr="C:\Users\лариса\Downloads\img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765175"/>
            <a:ext cx="8569325" cy="5616575"/>
          </a:xfr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01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2" descr="C:\Users\лариса\Downloads\img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476250"/>
            <a:ext cx="8640763" cy="5976938"/>
          </a:xfr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6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312</TotalTime>
  <Words>102</Words>
  <Application>Microsoft Office PowerPoint</Application>
  <PresentationFormat>Экран (4:3)</PresentationFormat>
  <Paragraphs>28</Paragraphs>
  <Slides>45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Бумажная</vt:lpstr>
      <vt:lpstr>МОУ «Михайловская СОШ № 2»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 </vt:lpstr>
      <vt:lpstr>Слайд 15</vt:lpstr>
      <vt:lpstr>Мой  первый учитель…</vt:lpstr>
      <vt:lpstr>Наши отличники – наша гордость!</vt:lpstr>
      <vt:lpstr>Наши отличники – наша гордость!</vt:lpstr>
      <vt:lpstr>Наши отличники – наша гордость!</vt:lpstr>
      <vt:lpstr>Радюшкин М.,Носов Д.,Каргин С.</vt:lpstr>
      <vt:lpstr>Луканина К.,Промохова А.,Дегтярёв О</vt:lpstr>
      <vt:lpstr>Моисеева Ю.,Промохова А.</vt:lpstr>
      <vt:lpstr>Слайд 23</vt:lpstr>
      <vt:lpstr>Слайд 24</vt:lpstr>
      <vt:lpstr>Слайд 25</vt:lpstr>
      <vt:lpstr>Слайд 26</vt:lpstr>
      <vt:lpstr>Слайд 27</vt:lpstr>
      <vt:lpstr>Новый год!</vt:lpstr>
      <vt:lpstr>Слайд 29</vt:lpstr>
      <vt:lpstr>ПАРТА   ГЕРОЯ</vt:lpstr>
      <vt:lpstr>И другие праздники…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Спасибо Галина Геннадьевна и Ольга Игоревна .</vt:lpstr>
      <vt:lpstr>Спасибо, Светлана Викторовна!</vt:lpstr>
      <vt:lpstr>Слайд 42</vt:lpstr>
      <vt:lpstr>Слайд 43</vt:lpstr>
      <vt:lpstr>Слайд 44</vt:lpstr>
      <vt:lpstr>Слайд 45</vt:lpstr>
    </vt:vector>
  </TitlesOfParts>
  <Company>j@m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Доценко</dc:creator>
  <cp:lastModifiedBy>МСОШ№2</cp:lastModifiedBy>
  <cp:revision>14</cp:revision>
  <dcterms:created xsi:type="dcterms:W3CDTF">2019-04-28T11:21:23Z</dcterms:created>
  <dcterms:modified xsi:type="dcterms:W3CDTF">2020-11-08T18:19:49Z</dcterms:modified>
</cp:coreProperties>
</file>