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2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70" r:id="rId12"/>
    <p:sldId id="264" r:id="rId13"/>
    <p:sldId id="258" r:id="rId14"/>
    <p:sldId id="273" r:id="rId15"/>
    <p:sldId id="274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4C397-87AB-4A1A-8722-53363E7A9CDA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3BB7A-0115-45BE-A1D8-2659C6864B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58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6F803-42E3-4045-8737-5235A8003B4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28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4" y="2038288"/>
            <a:ext cx="8915815" cy="480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ello_html_m12951d3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852" r="2206" b="1125"/>
          <a:stretch/>
        </p:blipFill>
        <p:spPr bwMode="auto">
          <a:xfrm rot="16200000">
            <a:off x="1111221" y="-1145783"/>
            <a:ext cx="6858000" cy="914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160" y="476672"/>
            <a:ext cx="86927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«Добро Нижегородской ярмарки дороже золота»</a:t>
            </a:r>
          </a:p>
        </p:txBody>
      </p:sp>
    </p:spTree>
    <p:extLst>
      <p:ext uri="{BB962C8B-B14F-4D97-AF65-F5344CB8AC3E}">
        <p14:creationId xmlns:p14="http://schemas.microsoft.com/office/powerpoint/2010/main" val="361064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84455" y="-5727"/>
            <a:ext cx="8572500" cy="1214437"/>
          </a:xfrm>
        </p:spPr>
        <p:txBody>
          <a:bodyPr/>
          <a:lstStyle/>
          <a:p>
            <a:pPr eaLnBrk="1" hangingPunct="1"/>
            <a:r>
              <a:rPr lang="ru-RU" altLang="ru-RU" sz="7200" b="1" dirty="0" smtClean="0"/>
              <a:t>Павловские замки</a:t>
            </a:r>
          </a:p>
        </p:txBody>
      </p:sp>
      <p:pic>
        <p:nvPicPr>
          <p:cNvPr id="11270" name="Picture 5" descr="C:\Documents and Settings\Ксюша\Рабочий стол\12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00808"/>
            <a:ext cx="1994124" cy="201239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Documents and Settings\Ксюша\Рабочий стол\fedorov_zamok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20658"/>
            <a:ext cx="3094038" cy="40719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Documents and Settings\Ксюша\Рабочий стол\politex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0"/>
          <a:stretch/>
        </p:blipFill>
        <p:spPr bwMode="auto">
          <a:xfrm>
            <a:off x="3635896" y="4031337"/>
            <a:ext cx="2945457" cy="268702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Documents and Settings\Ксюша\Рабочий стол\1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3" r="15286"/>
          <a:stretch/>
        </p:blipFill>
        <p:spPr bwMode="auto">
          <a:xfrm>
            <a:off x="323527" y="1244451"/>
            <a:ext cx="3115401" cy="54468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198457"/>
      </p:ext>
    </p:extLst>
  </p:cSld>
  <p:clrMapOvr>
    <a:masterClrMapping/>
  </p:clrMapOvr>
  <p:transition spd="slow" advTm="1898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79387" y="34816"/>
            <a:ext cx="8785225" cy="1285875"/>
          </a:xfrm>
        </p:spPr>
        <p:txBody>
          <a:bodyPr/>
          <a:lstStyle/>
          <a:p>
            <a:pPr eaLnBrk="1" hangingPunct="1"/>
            <a:r>
              <a:rPr lang="ru-RU" altLang="ru-RU" sz="6600" b="1" dirty="0" smtClean="0"/>
              <a:t>Деревянная резьба</a:t>
            </a:r>
          </a:p>
        </p:txBody>
      </p:sp>
      <p:pic>
        <p:nvPicPr>
          <p:cNvPr id="7175" name="Picture 9" descr="C:\Documents and Settings\Ксюша\Рабочий стол\0_2bd2c_670237ec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5" y="1340768"/>
            <a:ext cx="3983037" cy="264636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10" descr="C:\Documents and Settings\Ксюша\Рабочий стол\366400_0_f7ab_833b3d54_x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4" r="11776" b="13167"/>
          <a:stretch/>
        </p:blipFill>
        <p:spPr bwMode="auto">
          <a:xfrm>
            <a:off x="4523765" y="1307167"/>
            <a:ext cx="4348792" cy="367435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ukrasy.ru/files/novosti/polka-iz-kedra/15-rezba-verevochki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22"/>
          <a:stretch/>
        </p:blipFill>
        <p:spPr bwMode="auto">
          <a:xfrm>
            <a:off x="251520" y="4201762"/>
            <a:ext cx="4128229" cy="251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22"/>
          <a:stretch/>
        </p:blipFill>
        <p:spPr bwMode="auto">
          <a:xfrm>
            <a:off x="4948246" y="4564972"/>
            <a:ext cx="3462164" cy="2261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987115"/>
      </p:ext>
    </p:extLst>
  </p:cSld>
  <p:clrMapOvr>
    <a:masterClrMapping/>
  </p:clrMapOvr>
  <p:transition spd="slow" advTm="21634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5750" y="13189"/>
            <a:ext cx="8572500" cy="10395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7200" b="1" dirty="0" smtClean="0"/>
              <a:t>Гончарство</a:t>
            </a:r>
          </a:p>
        </p:txBody>
      </p:sp>
      <p:pic>
        <p:nvPicPr>
          <p:cNvPr id="5122" name="Picture 2" descr="https://avatars.mds.yandex.net/get-zen_doc/1707183/pub_5da3f31835c8d800b0abf257_5da3f383fbe6e700b06e6771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5849888" cy="39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tatic.mk.ru/upload/entities/2021/05/24/15/articles/facebookPicture/f9/4e/3e/5c/cfe431e099a1f63e6974d84b514fe99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70013"/>
            <a:ext cx="4085184" cy="2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mamataki.ru/wa-data/public/shop/products/00/01/100/images/3194/3194.1280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1" t="8476" r="14490" b="1"/>
          <a:stretch/>
        </p:blipFill>
        <p:spPr bwMode="auto">
          <a:xfrm>
            <a:off x="358922" y="623843"/>
            <a:ext cx="2350095" cy="334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mamataki.ru/wa-data/public/shop/products/65/09/965/images/8240/8240.1280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1" b="23193"/>
          <a:stretch/>
        </p:blipFill>
        <p:spPr bwMode="auto">
          <a:xfrm>
            <a:off x="4932040" y="4951576"/>
            <a:ext cx="3587429" cy="184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80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ds01.infourok.ru/uploads/ex/04e1/00008d98-fd7ebcba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r="1484"/>
          <a:stretch/>
        </p:blipFill>
        <p:spPr bwMode="auto">
          <a:xfrm>
            <a:off x="-33465" y="18209"/>
            <a:ext cx="9205723" cy="683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29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Содержимое 3" descr="f_47ac97d7a8dfd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913063"/>
            <a:ext cx="4643438" cy="394493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5" name="Содержимое 3" descr="f_47ac97d7a8df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43438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Содержимое 3" descr="f_47ac97d7a8dfd.jpg"/>
          <p:cNvPicPr>
            <a:picLocks noChangeAspect="1"/>
          </p:cNvPicPr>
          <p:nvPr/>
        </p:nvPicPr>
        <p:blipFill>
          <a:blip r:embed="rId5"/>
          <a:srcRect l="2908"/>
          <a:stretch>
            <a:fillRect/>
          </a:stretch>
        </p:blipFill>
        <p:spPr bwMode="auto">
          <a:xfrm>
            <a:off x="4427538" y="0"/>
            <a:ext cx="4716462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Содержимое 3" descr="f_47ac97d7a8dfd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560513"/>
            <a:ext cx="4500562" cy="529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flipH="1">
            <a:off x="900113" y="1052736"/>
            <a:ext cx="7343775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22 Kilkenny Pro"/>
            </a:endParaRPr>
          </a:p>
          <a:p>
            <a:pPr algn="ctr"/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22 Kilkenny Pro"/>
            </a:endParaRPr>
          </a:p>
          <a:p>
            <a:pPr algn="ctr"/>
            <a:r>
              <a:rPr lang="ru-RU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22 Kilkenny Pro"/>
              </a:rPr>
              <a:t>РУССКИЕ </a:t>
            </a: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22 Kilkenny Pro"/>
              </a:rPr>
              <a:t>НАРОДНЫЕ ПОСЛОВИЦЫ</a:t>
            </a:r>
            <a:endParaRPr lang="ru-RU" sz="72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09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6"/>
          <p:cNvSpPr>
            <a:spLocks noChangeArrowheads="1"/>
          </p:cNvSpPr>
          <p:nvPr/>
        </p:nvSpPr>
        <p:spPr bwMode="auto">
          <a:xfrm>
            <a:off x="1116013" y="3573463"/>
            <a:ext cx="67865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latin typeface="Amadeus"/>
              </a:rPr>
              <a:t>Маленькое дело лучше большого …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971550" y="692150"/>
            <a:ext cx="72405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Терпение и труд все …</a:t>
            </a:r>
            <a:r>
              <a:rPr lang="ru-RU" b="1" dirty="0">
                <a:latin typeface="Amadeus"/>
              </a:rPr>
              <a:t>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859338" y="1700213"/>
            <a:ext cx="31480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перетрут.</a:t>
            </a:r>
            <a:r>
              <a:rPr lang="ru-RU" dirty="0"/>
              <a:t> 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787900" y="5229225"/>
            <a:ext cx="32813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безделья.</a:t>
            </a:r>
            <a:r>
              <a:rPr lang="ru-RU" dirty="0"/>
              <a:t> </a:t>
            </a:r>
          </a:p>
        </p:txBody>
      </p:sp>
      <p:pic>
        <p:nvPicPr>
          <p:cNvPr id="6" name="Picture 2" descr="hello_html_m12951d3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852" r="2206" b="1125"/>
          <a:stretch/>
        </p:blipFill>
        <p:spPr bwMode="auto">
          <a:xfrm rot="16200000">
            <a:off x="1111221" y="-1145783"/>
            <a:ext cx="6858000" cy="914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6907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475656" y="1001979"/>
            <a:ext cx="50720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Сделал дело …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924300" y="1844675"/>
            <a:ext cx="42957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гуляй смело.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15616" y="3860800"/>
            <a:ext cx="7663259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4800" b="1" dirty="0">
                <a:latin typeface="Amadeus"/>
              </a:rPr>
              <a:t>Под лежачий камень и вода …</a:t>
            </a:r>
            <a:r>
              <a:rPr lang="ru-RU" dirty="0"/>
              <a:t>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635375" y="5157788"/>
            <a:ext cx="29257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не течёт.</a:t>
            </a:r>
            <a:r>
              <a:rPr lang="ru-RU" dirty="0"/>
              <a:t> </a:t>
            </a:r>
          </a:p>
        </p:txBody>
      </p:sp>
      <p:pic>
        <p:nvPicPr>
          <p:cNvPr id="9" name="Picture 2" descr="hello_html_m12951d3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852" r="2206" b="1125"/>
          <a:stretch/>
        </p:blipFill>
        <p:spPr bwMode="auto">
          <a:xfrm rot="16200000">
            <a:off x="1111221" y="-1145783"/>
            <a:ext cx="6858000" cy="914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098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259632" y="778320"/>
            <a:ext cx="63039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Семь раз отмерь …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771800" y="1773238"/>
            <a:ext cx="5467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один раз отрежь.</a:t>
            </a:r>
            <a:r>
              <a:rPr lang="ru-RU" dirty="0"/>
              <a:t>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403648" y="4496275"/>
            <a:ext cx="4699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Делу время … 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140200" y="5445125"/>
            <a:ext cx="37861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800" b="1" dirty="0">
                <a:latin typeface="Amadeus"/>
              </a:rPr>
              <a:t>потехе час. </a:t>
            </a:r>
          </a:p>
        </p:txBody>
      </p:sp>
      <p:pic>
        <p:nvPicPr>
          <p:cNvPr id="7" name="Picture 2" descr="hello_html_m12951d3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852" r="2206" b="1125"/>
          <a:stretch/>
        </p:blipFill>
        <p:spPr bwMode="auto">
          <a:xfrm rot="16200000">
            <a:off x="1111221" y="-1145783"/>
            <a:ext cx="6858000" cy="914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637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Содержимое 3" descr="f_47ac97d7a8dfd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913063"/>
            <a:ext cx="4643438" cy="3944937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2" name="Содержимое 3" descr="f_47ac97d7a8df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3438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Содержимое 3" descr="f_47ac97d7a8dfd.jpg"/>
          <p:cNvPicPr>
            <a:picLocks noChangeAspect="1"/>
          </p:cNvPicPr>
          <p:nvPr/>
        </p:nvPicPr>
        <p:blipFill>
          <a:blip r:embed="rId4"/>
          <a:srcRect l="2908"/>
          <a:stretch>
            <a:fillRect/>
          </a:stretch>
        </p:blipFill>
        <p:spPr bwMode="auto">
          <a:xfrm>
            <a:off x="4427538" y="0"/>
            <a:ext cx="4716462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Содержимое 3" descr="f_47ac97d7a8dfd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560513"/>
            <a:ext cx="4500562" cy="529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flipH="1">
            <a:off x="900113" y="1916113"/>
            <a:ext cx="7343775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0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22 Kilkenny Pro"/>
            </a:endParaRPr>
          </a:p>
          <a:p>
            <a:pPr algn="ctr"/>
            <a:endParaRPr lang="ru-RU" sz="20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P22 Kilkenny Pro"/>
            </a:endParaRPr>
          </a:p>
          <a:p>
            <a:pPr algn="ctr"/>
            <a:r>
              <a:rPr lang="ru-RU" sz="8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22 Kilkenny Pro"/>
              </a:rPr>
              <a:t>ЗАГАДКИ</a:t>
            </a:r>
            <a:endParaRPr lang="ru-RU" sz="800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7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557213"/>
            <a:ext cx="806450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800" b="1">
                <a:latin typeface="Amadeus"/>
              </a:rPr>
              <a:t>Тонка, длинна, одноуха, остра, всему миру красна. </a:t>
            </a:r>
          </a:p>
        </p:txBody>
      </p:sp>
      <p:pic>
        <p:nvPicPr>
          <p:cNvPr id="2" name="Picture 2" descr="https://catherineasquithgallery.com/uploads/posts/2021-02/1613677004_28-p-fon-dlya-udmurtskoi-prezentatsii-3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028" r="1499" b="1589"/>
          <a:stretch/>
        </p:blipFill>
        <p:spPr bwMode="auto">
          <a:xfrm rot="16200000">
            <a:off x="1226324" y="-1060796"/>
            <a:ext cx="669135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наташа\4916__450x300_need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4864"/>
            <a:ext cx="5610143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1871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vmnews.ru/img/images/a53e5de3d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" t="1378" r="5496"/>
          <a:stretch/>
        </p:blipFill>
        <p:spPr bwMode="auto">
          <a:xfrm>
            <a:off x="-10392" y="13644"/>
            <a:ext cx="9144000" cy="684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03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39552" y="260648"/>
            <a:ext cx="813593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800" b="1" dirty="0">
                <a:latin typeface="Amadeus"/>
              </a:rPr>
              <a:t>То назад. </a:t>
            </a:r>
          </a:p>
          <a:p>
            <a:r>
              <a:rPr lang="ru-RU" sz="4800" b="1" dirty="0">
                <a:latin typeface="Amadeus"/>
              </a:rPr>
              <a:t>То вперед, ходит бродит пароход. </a:t>
            </a:r>
            <a:endParaRPr lang="ru-RU" sz="4800" b="1" dirty="0" smtClean="0">
              <a:latin typeface="Amadeus"/>
            </a:endParaRPr>
          </a:p>
          <a:p>
            <a:r>
              <a:rPr lang="ru-RU" sz="4800" b="1" dirty="0" smtClean="0">
                <a:latin typeface="Amadeus"/>
              </a:rPr>
              <a:t>Остановишь </a:t>
            </a:r>
            <a:r>
              <a:rPr lang="ru-RU" sz="4800" b="1" dirty="0">
                <a:latin typeface="Amadeus"/>
              </a:rPr>
              <a:t>– </a:t>
            </a:r>
            <a:endParaRPr lang="ru-RU" sz="4800" b="1" dirty="0" smtClean="0">
              <a:latin typeface="Amadeus"/>
            </a:endParaRPr>
          </a:p>
          <a:p>
            <a:r>
              <a:rPr lang="ru-RU" sz="4800" b="1" dirty="0" smtClean="0">
                <a:latin typeface="Amadeus"/>
              </a:rPr>
              <a:t>горе</a:t>
            </a:r>
            <a:r>
              <a:rPr lang="ru-RU" sz="4800" b="1" dirty="0">
                <a:latin typeface="Amadeus"/>
              </a:rPr>
              <a:t>! </a:t>
            </a:r>
            <a:endParaRPr lang="ru-RU" sz="4800" b="1" dirty="0" smtClean="0">
              <a:latin typeface="Amadeus"/>
            </a:endParaRPr>
          </a:p>
          <a:p>
            <a:r>
              <a:rPr lang="ru-RU" sz="4800" b="1" dirty="0" smtClean="0">
                <a:latin typeface="Amadeus"/>
              </a:rPr>
              <a:t>Продырявишь </a:t>
            </a:r>
          </a:p>
          <a:p>
            <a:r>
              <a:rPr lang="ru-RU" sz="4800" b="1" dirty="0" smtClean="0">
                <a:latin typeface="Amadeus"/>
              </a:rPr>
              <a:t>море</a:t>
            </a:r>
            <a:r>
              <a:rPr lang="ru-RU" sz="4800" b="1" dirty="0">
                <a:latin typeface="Amadeus"/>
              </a:rPr>
              <a:t>! </a:t>
            </a:r>
          </a:p>
        </p:txBody>
      </p:sp>
      <p:pic>
        <p:nvPicPr>
          <p:cNvPr id="2050" name="Picture 2" descr="G:\наташа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2060848"/>
            <a:ext cx="3528193" cy="375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catherineasquithgallery.com/uploads/posts/2021-02/1613677004_28-p-fon-dlya-udmurtskoi-prezentatsii-3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028" r="1499" b="1589"/>
          <a:stretch/>
        </p:blipFill>
        <p:spPr bwMode="auto">
          <a:xfrm rot="16200000">
            <a:off x="1198276" y="-1087162"/>
            <a:ext cx="669135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224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08663" y="548680"/>
            <a:ext cx="79914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800" b="1" dirty="0">
                <a:latin typeface="Amadeus"/>
              </a:rPr>
              <a:t>Инструмент бывалый, </a:t>
            </a:r>
          </a:p>
          <a:p>
            <a:r>
              <a:rPr lang="ru-RU" sz="4800" b="1" dirty="0">
                <a:latin typeface="Amadeus"/>
              </a:rPr>
              <a:t>не большой, не малый. </a:t>
            </a:r>
          </a:p>
          <a:p>
            <a:r>
              <a:rPr lang="ru-RU" sz="4800" b="1" dirty="0">
                <a:latin typeface="Amadeus"/>
              </a:rPr>
              <a:t>У него полно </a:t>
            </a:r>
            <a:endParaRPr lang="ru-RU" sz="4800" b="1" dirty="0" smtClean="0">
              <a:latin typeface="Amadeus"/>
            </a:endParaRPr>
          </a:p>
          <a:p>
            <a:r>
              <a:rPr lang="ru-RU" sz="4800" b="1" dirty="0" smtClean="0">
                <a:latin typeface="Amadeus"/>
              </a:rPr>
              <a:t>забот </a:t>
            </a:r>
            <a:r>
              <a:rPr lang="ru-RU" sz="4800" b="1" dirty="0">
                <a:latin typeface="Amadeus"/>
              </a:rPr>
              <a:t>– </a:t>
            </a:r>
            <a:r>
              <a:rPr lang="ru-RU" sz="4800" b="1" dirty="0" smtClean="0">
                <a:latin typeface="Amadeus"/>
              </a:rPr>
              <a:t>он </a:t>
            </a:r>
          </a:p>
          <a:p>
            <a:r>
              <a:rPr lang="ru-RU" sz="4800" b="1" dirty="0" smtClean="0">
                <a:latin typeface="Amadeus"/>
              </a:rPr>
              <a:t>и </a:t>
            </a:r>
            <a:r>
              <a:rPr lang="ru-RU" sz="4800" b="1" dirty="0">
                <a:latin typeface="Amadeus"/>
              </a:rPr>
              <a:t>режет и </a:t>
            </a:r>
            <a:endParaRPr lang="ru-RU" sz="4800" b="1" dirty="0" smtClean="0">
              <a:latin typeface="Amadeus"/>
            </a:endParaRPr>
          </a:p>
          <a:p>
            <a:r>
              <a:rPr lang="ru-RU" sz="4800" b="1" dirty="0" smtClean="0">
                <a:latin typeface="Amadeus"/>
              </a:rPr>
              <a:t>стрижет</a:t>
            </a:r>
            <a:r>
              <a:rPr lang="ru-RU" sz="4800" b="1" dirty="0">
                <a:latin typeface="Amadeus"/>
              </a:rPr>
              <a:t>.</a:t>
            </a:r>
            <a:r>
              <a:rPr lang="ru-RU" dirty="0"/>
              <a:t> </a:t>
            </a:r>
          </a:p>
        </p:txBody>
      </p:sp>
      <p:pic>
        <p:nvPicPr>
          <p:cNvPr id="3074" name="Picture 2" descr="G:\наташа\sciss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3855"/>
            <a:ext cx="4896544" cy="351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atherineasquithgallery.com/uploads/posts/2021-02/1613677004_28-p-fon-dlya-udmurtskoi-prezentatsii-3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028" r="1499" b="1589"/>
          <a:stretch/>
        </p:blipFill>
        <p:spPr bwMode="auto">
          <a:xfrm rot="16200000">
            <a:off x="1226324" y="-1060796"/>
            <a:ext cx="669135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381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00113" y="981075"/>
            <a:ext cx="7632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800" b="1">
                <a:latin typeface="Amadeus"/>
              </a:rPr>
              <a:t>Древесину ест едок, сто зубов в один рядок. </a:t>
            </a:r>
          </a:p>
        </p:txBody>
      </p:sp>
      <p:pic>
        <p:nvPicPr>
          <p:cNvPr id="4098" name="Picture 2" descr="G:\наташа\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7" b="18054"/>
          <a:stretch/>
        </p:blipFill>
        <p:spPr bwMode="auto">
          <a:xfrm>
            <a:off x="827584" y="2708920"/>
            <a:ext cx="7615307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atherineasquithgallery.com/uploads/posts/2021-02/1613677004_28-p-fon-dlya-udmurtskoi-prezentatsii-3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028" r="1499" b="1589"/>
          <a:stretch/>
        </p:blipFill>
        <p:spPr bwMode="auto">
          <a:xfrm rot="16200000">
            <a:off x="1226324" y="-1060796"/>
            <a:ext cx="669135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181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4213" y="765175"/>
            <a:ext cx="795655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4800" b="1">
                <a:latin typeface="Amadeus"/>
              </a:rPr>
              <a:t>Сам он худ, голова с пуд, как ударит – крепко станет.</a:t>
            </a:r>
            <a:r>
              <a:rPr lang="ru-RU"/>
              <a:t> </a:t>
            </a:r>
          </a:p>
        </p:txBody>
      </p:sp>
      <p:pic>
        <p:nvPicPr>
          <p:cNvPr id="5122" name="Picture 2" descr="G:\наташа\molot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29" y="2420888"/>
            <a:ext cx="5392391" cy="348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catherineasquithgallery.com/uploads/posts/2021-02/1613677004_28-p-fon-dlya-udmurtskoi-prezentatsii-34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028" r="1499" b="1589"/>
          <a:stretch/>
        </p:blipFill>
        <p:spPr bwMode="auto">
          <a:xfrm rot="16200000">
            <a:off x="1226324" y="-1060796"/>
            <a:ext cx="669135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681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4" y="2038288"/>
            <a:ext cx="8915815" cy="480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ello_html_m12951d3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852" r="2206" b="1125"/>
          <a:stretch/>
        </p:blipFill>
        <p:spPr bwMode="auto">
          <a:xfrm rot="16200000">
            <a:off x="1111221" y="-1145783"/>
            <a:ext cx="6858000" cy="914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160" y="476672"/>
            <a:ext cx="86927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«Добро Нижегородской ярмарки дороже золота»</a:t>
            </a:r>
          </a:p>
        </p:txBody>
      </p:sp>
    </p:spTree>
    <p:extLst>
      <p:ext uri="{BB962C8B-B14F-4D97-AF65-F5344CB8AC3E}">
        <p14:creationId xmlns:p14="http://schemas.microsoft.com/office/powerpoint/2010/main" val="406930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4446398/pub_606761db8f567a4bcf5f3b9f_606762534e1bd509496d95e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42" y="0"/>
            <a:ext cx="91972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9715" y="23211"/>
            <a:ext cx="8692765" cy="21950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Народные </a:t>
            </a:r>
            <a:r>
              <a:rPr lang="ru-RU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промыслы </a:t>
            </a:r>
            <a:endParaRPr lang="ru-RU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Нижегородского края</a:t>
            </a:r>
          </a:p>
        </p:txBody>
      </p:sp>
      <p:pic>
        <p:nvPicPr>
          <p:cNvPr id="2051" name="Picture 2" descr="C:\Documents and Settings\Ксюша\Рабочий стол\06s14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3634287" cy="360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116752"/>
      </p:ext>
    </p:extLst>
  </p:cSld>
  <p:clrMapOvr>
    <a:masterClrMapping/>
  </p:clrMapOvr>
  <p:transition spd="slow" advTm="795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8000" b="1" dirty="0" smtClean="0">
                <a:latin typeface="Arial" charset="0"/>
                <a:cs typeface="Arial" charset="0"/>
              </a:rPr>
              <a:t>Хохлома</a:t>
            </a:r>
          </a:p>
        </p:txBody>
      </p:sp>
      <p:pic>
        <p:nvPicPr>
          <p:cNvPr id="4099" name="Picture 2" descr="C:\Documents and Settings\Ксюша\Рабочий стол\49835341_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41" y="1254776"/>
            <a:ext cx="4919704" cy="3770191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skinali.ru/upload/resize_cache/iblock/7d4/1920_383_156420db5d35cfb82f16501d0f4565d1d/7d47e97982630329316a6123e99726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78095"/>
            <a:ext cx="9144000" cy="158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www.artshop-rus.com/upload/iblock/9a5/9a5e6b525964d4479652c6da7a2584f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722" y="1268760"/>
            <a:ext cx="3703340" cy="490349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977436"/>
      </p:ext>
    </p:extLst>
  </p:cSld>
  <p:clrMapOvr>
    <a:masterClrMapping/>
  </p:clrMapOvr>
  <p:transition spd="slow" advTm="1023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528"/>
            <a:ext cx="87153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Семёновская матрёшка</a:t>
            </a:r>
          </a:p>
        </p:txBody>
      </p:sp>
      <p:pic>
        <p:nvPicPr>
          <p:cNvPr id="6147" name="Picture 5" descr="C:\Documents and Settings\Ксюша\Рабочий стол\SEMENOV_MAT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4703763" cy="475138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4" t="12486" r="18175" b="3833"/>
          <a:stretch/>
        </p:blipFill>
        <p:spPr bwMode="auto">
          <a:xfrm>
            <a:off x="683568" y="1052736"/>
            <a:ext cx="3121289" cy="5662761"/>
          </a:xfrm>
          <a:prstGeom prst="rect">
            <a:avLst/>
          </a:prstGeom>
          <a:solidFill>
            <a:srgbClr val="C00000"/>
          </a:solidFill>
          <a:ln w="28575">
            <a:solidFill>
              <a:srgbClr val="FF00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235929397"/>
      </p:ext>
    </p:extLst>
  </p:cSld>
  <p:clrMapOvr>
    <a:masterClrMapping/>
  </p:clrMapOvr>
  <p:transition spd="slow" advTm="1664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52066"/>
            <a:ext cx="8928992" cy="10795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latin typeface="+mn-lt"/>
              </a:rPr>
              <a:t>Городецкая роспись</a:t>
            </a:r>
          </a:p>
        </p:txBody>
      </p:sp>
      <p:pic>
        <p:nvPicPr>
          <p:cNvPr id="5123" name="Picture 4" descr="C:\Documents and Settings\Ксюша\Рабочий стол\0_5a291_19058876_X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509" y="1265749"/>
            <a:ext cx="4485473" cy="4536504"/>
          </a:xfrm>
          <a:prstGeom prst="rect">
            <a:avLst/>
          </a:prstGeom>
          <a:solidFill>
            <a:schemeClr val="accent2"/>
          </a:solidFill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7" name="Picture 12" descr="C:\Documents and Settings\Ксюша\Рабочий стол\4875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66898"/>
            <a:ext cx="4032448" cy="518794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thumbs.dreamstime.com/b/%D0%B4%D0%B5%D0%BA%D0%BE%D1%80%D0%B0%D1%82%D0%B8%D0%B2%D0%BD%D0%B0%D1%8F-%D1%80%D0%B0%D0%BC%D0%BA%D0%B0-%D1%81-%D1%86%D0%B2%D0%B5%D1%82%D0%BA%D0%B0%D0%BC%D0%B8-%D0%B8-%D0%B2-%D1%80%D1%83%D1%81%D1%81%D0%BA%D0%BE%D0%BC-%D1%82%D1%80%D0%B0-%D0%B8%D1%86%D0%B8%D0%BE%D0%BD%D0%BD%D0%BE%D0%BC-%D1%81%D1%82%D0%B8-%D0%B5-33428243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3"/>
          <a:stretch/>
        </p:blipFill>
        <p:spPr bwMode="auto">
          <a:xfrm>
            <a:off x="4247358" y="5270668"/>
            <a:ext cx="4795774" cy="158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thumbs.dreamstime.com/b/%D0%B4%D0%B5%D0%BA%D0%BE%D1%80%D0%B0%D1%82%D0%B8%D0%B2%D0%BD%D0%B0%D1%8F-%D1%80%D0%B0%D0%BC%D0%BA%D0%B0-%D1%81-%D1%86%D0%B2%D0%B5%D1%82%D0%BA%D0%B0%D0%BC%D0%B8-%D0%B8-%D0%B2-%D1%80%D1%83%D1%81%D1%81%D0%BA%D0%BE%D0%BC-%D1%82%D1%80%D0%B0-%D0%B8%D1%86%D0%B8%D0%BE%D0%BD%D0%BD%D0%BE%D0%BC-%D1%81%D1%82%D0%B8-%D0%B5-33428243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5" t="10393" r="2283"/>
          <a:stretch/>
        </p:blipFill>
        <p:spPr bwMode="auto">
          <a:xfrm rot="10800000">
            <a:off x="0" y="953620"/>
            <a:ext cx="1763688" cy="17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thumbs.dreamstime.com/b/%D0%B4%D0%B5%D0%BA%D0%BE%D1%80%D0%B0%D1%82%D0%B8%D0%B2%D0%BD%D0%B0%D1%8F-%D1%80%D0%B0%D0%BC%D0%BA%D0%B0-%D1%81-%D1%86%D0%B2%D0%B5%D1%82%D0%BA%D0%B0%D0%BC%D0%B8-%D0%B8-%D0%B2-%D1%80%D1%83%D1%81%D1%81%D0%BA%D0%BE%D0%BC-%D1%82%D1%80%D0%B0-%D0%B8%D1%86%D0%B8%D0%BE%D0%BD%D0%BD%D0%BE%D0%BC-%D1%81%D1%82%D0%B8-%D0%B5-33428243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5" t="10393" r="2283"/>
          <a:stretch/>
        </p:blipFill>
        <p:spPr bwMode="auto">
          <a:xfrm rot="10800000" flipH="1">
            <a:off x="2638821" y="953620"/>
            <a:ext cx="1763688" cy="17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260177"/>
      </p:ext>
    </p:extLst>
  </p:cSld>
  <p:clrMapOvr>
    <a:masterClrMapping/>
  </p:clrMapOvr>
  <p:transition spd="slow" advTm="1305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7544" y="23836"/>
            <a:ext cx="8229600" cy="1125538"/>
          </a:xfrm>
        </p:spPr>
        <p:txBody>
          <a:bodyPr/>
          <a:lstStyle/>
          <a:p>
            <a:pPr eaLnBrk="1" hangingPunct="1"/>
            <a:r>
              <a:rPr lang="ru-RU" altLang="ru-RU" sz="6600" b="1" dirty="0" smtClean="0"/>
              <a:t>Ткачество</a:t>
            </a:r>
          </a:p>
        </p:txBody>
      </p:sp>
      <p:pic>
        <p:nvPicPr>
          <p:cNvPr id="8195" name="Picture 3" descr="C:\Documents and Settings\Ксюша\Рабочий стол\big.phot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13" t="12760" r="40102"/>
          <a:stretch/>
        </p:blipFill>
        <p:spPr bwMode="auto">
          <a:xfrm>
            <a:off x="2267744" y="1243851"/>
            <a:ext cx="3889865" cy="478775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6" descr="C:\Documents and Settings\Ксюша\Рабочий стол\IMG_458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6"/>
          <a:stretch/>
        </p:blipFill>
        <p:spPr bwMode="auto">
          <a:xfrm flipH="1">
            <a:off x="179512" y="788990"/>
            <a:ext cx="2420497" cy="571038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Documents and Settings\Ксюша\Рабочий стол\161_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59977"/>
            <a:ext cx="3024336" cy="328239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9" descr="C:\Documents and Settings\Ксюша\Рабочий стол\3468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3"/>
          <a:stretch/>
        </p:blipFill>
        <p:spPr bwMode="auto">
          <a:xfrm>
            <a:off x="6660232" y="564873"/>
            <a:ext cx="2280097" cy="33270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669624"/>
      </p:ext>
    </p:extLst>
  </p:cSld>
  <p:clrMapOvr>
    <a:masterClrMapping/>
  </p:clrMapOvr>
  <p:transition spd="slow" advTm="2087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6624736" cy="1071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7200" b="1" dirty="0" smtClean="0"/>
              <a:t>Вышивка</a:t>
            </a:r>
          </a:p>
        </p:txBody>
      </p:sp>
      <p:pic>
        <p:nvPicPr>
          <p:cNvPr id="9220" name="Picture 3" descr="C:\Documents and Settings\Ксюша\Рабочий стол\07927716f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052736"/>
            <a:ext cx="3600401" cy="546080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2" descr="C:\Documents and Settings\Ксюша\Рабочий стол\img4b963268c369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2925848" cy="438167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zolotoshvei.com/upload/iblock/adc/adc9aeea1d3789f224174f843f67b5d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33056"/>
            <a:ext cx="5520334" cy="276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829382"/>
      </p:ext>
    </p:extLst>
  </p:cSld>
  <p:clrMapOvr>
    <a:masterClrMapping/>
  </p:clrMapOvr>
  <p:transition spd="slow" advTm="2084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79512" y="44625"/>
            <a:ext cx="8715375" cy="1152128"/>
          </a:xfrm>
        </p:spPr>
        <p:txBody>
          <a:bodyPr/>
          <a:lstStyle/>
          <a:p>
            <a:pPr eaLnBrk="1" hangingPunct="1"/>
            <a:r>
              <a:rPr lang="ru-RU" altLang="ru-RU" sz="6600" b="1" dirty="0" err="1" smtClean="0"/>
              <a:t>Балахнинское</a:t>
            </a:r>
            <a:r>
              <a:rPr lang="ru-RU" altLang="ru-RU" sz="6600" b="1" dirty="0" smtClean="0"/>
              <a:t> кружево</a:t>
            </a:r>
          </a:p>
        </p:txBody>
      </p:sp>
      <p:pic>
        <p:nvPicPr>
          <p:cNvPr id="10249" name="Picture 9" descr="C:\Documents and Settings\Ксюша\Рабочий стол\0_2d545_10c20a0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601" y="1311237"/>
            <a:ext cx="3986243" cy="531564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ds1.skrami.com/products/p1163768_60a329aa60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1648"/>
          <a:stretch/>
        </p:blipFill>
        <p:spPr bwMode="auto">
          <a:xfrm>
            <a:off x="107504" y="1196410"/>
            <a:ext cx="2808312" cy="27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umitoy.ru/upload/iblock/ee1/ohgfq3ad3jee11c41ovyyqul3xehyzq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69059"/>
            <a:ext cx="2831369" cy="283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samovary.ru/img/goods/thumbs/0lga/3zaimg_7133_x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7" b="9976"/>
          <a:stretch/>
        </p:blipFill>
        <p:spPr bwMode="auto">
          <a:xfrm>
            <a:off x="2906008" y="1837056"/>
            <a:ext cx="2505075" cy="259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574913"/>
      </p:ext>
    </p:extLst>
  </p:cSld>
  <p:clrMapOvr>
    <a:masterClrMapping/>
  </p:clrMapOvr>
  <p:transition spd="slow" advTm="16427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153</Words>
  <Application>Microsoft Office PowerPoint</Application>
  <PresentationFormat>Экран (4:3)</PresentationFormat>
  <Paragraphs>47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Хохлома</vt:lpstr>
      <vt:lpstr>Семёновская матрёшка</vt:lpstr>
      <vt:lpstr>Городецкая роспись</vt:lpstr>
      <vt:lpstr>Ткачество</vt:lpstr>
      <vt:lpstr>Вышивка</vt:lpstr>
      <vt:lpstr>Балахнинское кружево</vt:lpstr>
      <vt:lpstr>Павловские замки</vt:lpstr>
      <vt:lpstr>Деревянная резьба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20</cp:revision>
  <dcterms:created xsi:type="dcterms:W3CDTF">2022-06-21T10:54:10Z</dcterms:created>
  <dcterms:modified xsi:type="dcterms:W3CDTF">2022-06-22T14:20:02Z</dcterms:modified>
</cp:coreProperties>
</file>