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9" r:id="rId3"/>
    <p:sldId id="262" r:id="rId4"/>
    <p:sldId id="279" r:id="rId5"/>
    <p:sldId id="271" r:id="rId6"/>
    <p:sldId id="280" r:id="rId7"/>
    <p:sldId id="278" r:id="rId8"/>
    <p:sldId id="266" r:id="rId9"/>
    <p:sldId id="267" r:id="rId10"/>
    <p:sldId id="272" r:id="rId11"/>
    <p:sldId id="276" r:id="rId12"/>
    <p:sldId id="282" r:id="rId13"/>
    <p:sldId id="283" r:id="rId14"/>
    <p:sldId id="264" r:id="rId15"/>
  </p:sldIdLst>
  <p:sldSz cx="9144000" cy="6858000" type="screen4x3"/>
  <p:notesSz cx="6858000" cy="9144000"/>
  <p:defaultTextStyle>
    <a:defPPr>
      <a:defRPr lang="ru-RU"/>
    </a:defPPr>
    <a:lvl1pPr marL="0" algn="l" defTabSz="9142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37" algn="l" defTabSz="9142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75" algn="l" defTabSz="9142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12" algn="l" defTabSz="9142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50" algn="l" defTabSz="9142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687" algn="l" defTabSz="9142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24" algn="l" defTabSz="9142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962" algn="l" defTabSz="9142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098" algn="l" defTabSz="9142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522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2" y="388620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6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55354-3F2A-417F-968E-D5FFED530D70}" type="datetimeFigureOut">
              <a:rPr lang="ru-RU" smtClean="0"/>
              <a:pPr/>
              <a:t>24.10.2020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41A93-B77A-4E21-8F5B-DBA95CA6D2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55354-3F2A-417F-968E-D5FFED530D70}" type="datetimeFigureOut">
              <a:rPr lang="ru-RU" smtClean="0"/>
              <a:pPr/>
              <a:t>24.10.2020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41A93-B77A-4E21-8F5B-DBA95CA6D2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55354-3F2A-417F-968E-D5FFED530D70}" type="datetimeFigureOut">
              <a:rPr lang="ru-RU" smtClean="0"/>
              <a:pPr/>
              <a:t>24.10.2020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41A93-B77A-4E21-8F5B-DBA95CA6D2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55354-3F2A-417F-968E-D5FFED530D70}" type="datetimeFigureOut">
              <a:rPr lang="ru-RU" smtClean="0"/>
              <a:pPr/>
              <a:t>24.10.2020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41A93-B77A-4E21-8F5B-DBA95CA6D2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3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7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1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5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68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8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9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09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55354-3F2A-417F-968E-D5FFED530D70}" type="datetimeFigureOut">
              <a:rPr lang="ru-RU" smtClean="0"/>
              <a:pPr/>
              <a:t>24.10.2020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41A93-B77A-4E21-8F5B-DBA95CA6D2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55354-3F2A-417F-968E-D5FFED530D70}" type="datetimeFigureOut">
              <a:rPr lang="ru-RU" smtClean="0"/>
              <a:pPr/>
              <a:t>24.10.2020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41A93-B77A-4E21-8F5B-DBA95CA6D2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7" indent="0">
              <a:buNone/>
              <a:defRPr sz="2000" b="1"/>
            </a:lvl2pPr>
            <a:lvl3pPr marL="914275" indent="0">
              <a:buNone/>
              <a:defRPr sz="1800" b="1"/>
            </a:lvl3pPr>
            <a:lvl4pPr marL="1371412" indent="0">
              <a:buNone/>
              <a:defRPr sz="1600" b="1"/>
            </a:lvl4pPr>
            <a:lvl5pPr marL="1828550" indent="0">
              <a:buNone/>
              <a:defRPr sz="1600" b="1"/>
            </a:lvl5pPr>
            <a:lvl6pPr marL="2285687" indent="0">
              <a:buNone/>
              <a:defRPr sz="1600" b="1"/>
            </a:lvl6pPr>
            <a:lvl7pPr marL="2742824" indent="0">
              <a:buNone/>
              <a:defRPr sz="1600" b="1"/>
            </a:lvl7pPr>
            <a:lvl8pPr marL="3199962" indent="0">
              <a:buNone/>
              <a:defRPr sz="1600" b="1"/>
            </a:lvl8pPr>
            <a:lvl9pPr marL="365709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7" indent="0">
              <a:buNone/>
              <a:defRPr sz="2000" b="1"/>
            </a:lvl2pPr>
            <a:lvl3pPr marL="914275" indent="0">
              <a:buNone/>
              <a:defRPr sz="1800" b="1"/>
            </a:lvl3pPr>
            <a:lvl4pPr marL="1371412" indent="0">
              <a:buNone/>
              <a:defRPr sz="1600" b="1"/>
            </a:lvl4pPr>
            <a:lvl5pPr marL="1828550" indent="0">
              <a:buNone/>
              <a:defRPr sz="1600" b="1"/>
            </a:lvl5pPr>
            <a:lvl6pPr marL="2285687" indent="0">
              <a:buNone/>
              <a:defRPr sz="1600" b="1"/>
            </a:lvl6pPr>
            <a:lvl7pPr marL="2742824" indent="0">
              <a:buNone/>
              <a:defRPr sz="1600" b="1"/>
            </a:lvl7pPr>
            <a:lvl8pPr marL="3199962" indent="0">
              <a:buNone/>
              <a:defRPr sz="1600" b="1"/>
            </a:lvl8pPr>
            <a:lvl9pPr marL="365709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55354-3F2A-417F-968E-D5FFED530D70}" type="datetimeFigureOut">
              <a:rPr lang="ru-RU" smtClean="0"/>
              <a:pPr/>
              <a:t>24.10.2020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41A93-B77A-4E21-8F5B-DBA95CA6D2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55354-3F2A-417F-968E-D5FFED530D70}" type="datetimeFigureOut">
              <a:rPr lang="ru-RU" smtClean="0"/>
              <a:pPr/>
              <a:t>24.10.2020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41A93-B77A-4E21-8F5B-DBA95CA6D2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55354-3F2A-417F-968E-D5FFED530D70}" type="datetimeFigureOut">
              <a:rPr lang="ru-RU" smtClean="0"/>
              <a:pPr/>
              <a:t>24.10.2020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41A93-B77A-4E21-8F5B-DBA95CA6D2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2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37" indent="0">
              <a:buNone/>
              <a:defRPr sz="1200"/>
            </a:lvl2pPr>
            <a:lvl3pPr marL="914275" indent="0">
              <a:buNone/>
              <a:defRPr sz="1000"/>
            </a:lvl3pPr>
            <a:lvl4pPr marL="1371412" indent="0">
              <a:buNone/>
              <a:defRPr sz="900"/>
            </a:lvl4pPr>
            <a:lvl5pPr marL="1828550" indent="0">
              <a:buNone/>
              <a:defRPr sz="900"/>
            </a:lvl5pPr>
            <a:lvl6pPr marL="2285687" indent="0">
              <a:buNone/>
              <a:defRPr sz="900"/>
            </a:lvl6pPr>
            <a:lvl7pPr marL="2742824" indent="0">
              <a:buNone/>
              <a:defRPr sz="900"/>
            </a:lvl7pPr>
            <a:lvl8pPr marL="3199962" indent="0">
              <a:buNone/>
              <a:defRPr sz="900"/>
            </a:lvl8pPr>
            <a:lvl9pPr marL="365709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55354-3F2A-417F-968E-D5FFED530D70}" type="datetimeFigureOut">
              <a:rPr lang="ru-RU" smtClean="0"/>
              <a:pPr/>
              <a:t>24.10.2020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41A93-B77A-4E21-8F5B-DBA95CA6D2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37" indent="0">
              <a:buNone/>
              <a:defRPr sz="2800"/>
            </a:lvl2pPr>
            <a:lvl3pPr marL="914275" indent="0">
              <a:buNone/>
              <a:defRPr sz="2400"/>
            </a:lvl3pPr>
            <a:lvl4pPr marL="1371412" indent="0">
              <a:buNone/>
              <a:defRPr sz="2000"/>
            </a:lvl4pPr>
            <a:lvl5pPr marL="1828550" indent="0">
              <a:buNone/>
              <a:defRPr sz="2000"/>
            </a:lvl5pPr>
            <a:lvl6pPr marL="2285687" indent="0">
              <a:buNone/>
              <a:defRPr sz="2000"/>
            </a:lvl6pPr>
            <a:lvl7pPr marL="2742824" indent="0">
              <a:buNone/>
              <a:defRPr sz="2000"/>
            </a:lvl7pPr>
            <a:lvl8pPr marL="3199962" indent="0">
              <a:buNone/>
              <a:defRPr sz="2000"/>
            </a:lvl8pPr>
            <a:lvl9pPr marL="3657098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37" indent="0">
              <a:buNone/>
              <a:defRPr sz="1200"/>
            </a:lvl2pPr>
            <a:lvl3pPr marL="914275" indent="0">
              <a:buNone/>
              <a:defRPr sz="1000"/>
            </a:lvl3pPr>
            <a:lvl4pPr marL="1371412" indent="0">
              <a:buNone/>
              <a:defRPr sz="900"/>
            </a:lvl4pPr>
            <a:lvl5pPr marL="1828550" indent="0">
              <a:buNone/>
              <a:defRPr sz="900"/>
            </a:lvl5pPr>
            <a:lvl6pPr marL="2285687" indent="0">
              <a:buNone/>
              <a:defRPr sz="900"/>
            </a:lvl6pPr>
            <a:lvl7pPr marL="2742824" indent="0">
              <a:buNone/>
              <a:defRPr sz="900"/>
            </a:lvl7pPr>
            <a:lvl8pPr marL="3199962" indent="0">
              <a:buNone/>
              <a:defRPr sz="900"/>
            </a:lvl8pPr>
            <a:lvl9pPr marL="365709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55354-3F2A-417F-968E-D5FFED530D70}" type="datetimeFigureOut">
              <a:rPr lang="ru-RU" smtClean="0"/>
              <a:pPr/>
              <a:t>24.10.2020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41A93-B77A-4E21-8F5B-DBA95CA6D2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4639"/>
            <a:ext cx="8229600" cy="1143000"/>
          </a:xfrm>
          <a:prstGeom prst="rect">
            <a:avLst/>
          </a:prstGeom>
        </p:spPr>
        <p:txBody>
          <a:bodyPr vert="horz" lIns="91426" tIns="45714" rIns="91426" bIns="45714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2" y="1600200"/>
            <a:ext cx="8229600" cy="4525963"/>
          </a:xfrm>
          <a:prstGeom prst="rect">
            <a:avLst/>
          </a:prstGeom>
        </p:spPr>
        <p:txBody>
          <a:bodyPr vert="horz" lIns="91426" tIns="45714" rIns="91426" bIns="45714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2" y="6356352"/>
            <a:ext cx="2133600" cy="365125"/>
          </a:xfrm>
          <a:prstGeom prst="rect">
            <a:avLst/>
          </a:prstGeom>
        </p:spPr>
        <p:txBody>
          <a:bodyPr vert="horz" lIns="91426" tIns="45714" rIns="91426" bIns="4571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B55354-3F2A-417F-968E-D5FFED530D70}" type="datetimeFigureOut">
              <a:rPr lang="ru-RU" smtClean="0"/>
              <a:pPr/>
              <a:t>24.10.2020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26" tIns="45714" rIns="91426" bIns="4571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2" y="6356352"/>
            <a:ext cx="2133600" cy="365125"/>
          </a:xfrm>
          <a:prstGeom prst="rect">
            <a:avLst/>
          </a:prstGeom>
        </p:spPr>
        <p:txBody>
          <a:bodyPr vert="horz" lIns="91426" tIns="45714" rIns="91426" bIns="4571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741A93-B77A-4E21-8F5B-DBA95CA6D25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27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53" indent="-342853" algn="l" defTabSz="91427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48" indent="-285710" algn="l" defTabSz="91427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44" indent="-228569" algn="l" defTabSz="91427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81" indent="-228569" algn="l" defTabSz="914275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19" indent="-228569" algn="l" defTabSz="914275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56" indent="-228569" algn="l" defTabSz="91427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94" indent="-228569" algn="l" defTabSz="91427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31" indent="-228569" algn="l" defTabSz="91427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68" indent="-228569" algn="l" defTabSz="91427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7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7" algn="l" defTabSz="91427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75" algn="l" defTabSz="91427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2" algn="l" defTabSz="91427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50" algn="l" defTabSz="91427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87" algn="l" defTabSz="91427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24" algn="l" defTabSz="91427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62" algn="l" defTabSz="91427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98" algn="l" defTabSz="91427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images.myshared.ru/6/570915/slide_1.jpg"/>
          <p:cNvPicPr>
            <a:picLocks noChangeAspect="1" noChangeArrowheads="1"/>
          </p:cNvPicPr>
          <p:nvPr/>
        </p:nvPicPr>
        <p:blipFill rotWithShape="1">
          <a:blip r:embed="rId2" cstate="print"/>
          <a:srcRect l="5901" t="7630" r="5901" b="8251"/>
          <a:stretch/>
        </p:blipFill>
        <p:spPr bwMode="auto">
          <a:xfrm>
            <a:off x="179512" y="188640"/>
            <a:ext cx="8784976" cy="648072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39552" y="2708920"/>
            <a:ext cx="82809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учитель начальных классов Бузина Наталья Владимировна</a:t>
            </a:r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bigslide.ru/images/32/31794/960/img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1" t="17647" r="288" b="14706"/>
          <a:stretch/>
        </p:blipFill>
        <p:spPr>
          <a:xfrm>
            <a:off x="1043608" y="548680"/>
            <a:ext cx="3528392" cy="3096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bigslide.ru/images/41/40517/960/img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https://mitrashus.com/wp-content/uploads/2017/03/042e750cbc58c97de7c0a07512475e5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1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" y="294090"/>
            <a:ext cx="9106849" cy="1373114"/>
          </a:xfrm>
          <a:prstGeom prst="rect">
            <a:avLst/>
          </a:prstGeom>
          <a:noFill/>
        </p:spPr>
        <p:txBody>
          <a:bodyPr wrap="square" lIns="79676" tIns="39837" rIns="79676" bIns="39837" rtlCol="0">
            <a:spAutoFit/>
          </a:bodyPr>
          <a:lstStyle/>
          <a:p>
            <a:pPr algn="ctr"/>
            <a:r>
              <a:rPr lang="ru-RU" sz="4200" b="1" i="1" dirty="0" smtClean="0">
                <a:solidFill>
                  <a:srgbClr val="FF0000"/>
                </a:solidFill>
                <a:latin typeface="Monotype Corsiva" pitchFamily="66" charset="0"/>
              </a:rPr>
              <a:t>ФЕСТИВАЛЬ </a:t>
            </a:r>
          </a:p>
          <a:p>
            <a:pPr algn="ctr"/>
            <a:r>
              <a:rPr lang="ru-RU" sz="4200" b="1" i="1" dirty="0" smtClean="0">
                <a:solidFill>
                  <a:srgbClr val="FF0000"/>
                </a:solidFill>
                <a:latin typeface="Monotype Corsiva" pitchFamily="66" charset="0"/>
              </a:rPr>
              <a:t>НАЦИОНАЛЬНЫХ ТРАДИЦИЙ</a:t>
            </a:r>
            <a:endParaRPr lang="ru-RU" sz="4200" b="1" i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1026" name="Picture 2" descr="C:\Users\СССР\фото 2б\IMG_20180125_133507.jpg"/>
          <p:cNvPicPr>
            <a:picLocks noChangeAspect="1" noChangeArrowheads="1"/>
          </p:cNvPicPr>
          <p:nvPr/>
        </p:nvPicPr>
        <p:blipFill>
          <a:blip r:embed="rId3" cstate="print"/>
          <a:srcRect t="9259" r="2703" b="18519"/>
          <a:stretch>
            <a:fillRect/>
          </a:stretch>
        </p:blipFill>
        <p:spPr bwMode="auto">
          <a:xfrm>
            <a:off x="365819" y="1926856"/>
            <a:ext cx="2986999" cy="3918638"/>
          </a:xfrm>
          <a:prstGeom prst="rect">
            <a:avLst/>
          </a:prstGeom>
          <a:noFill/>
        </p:spPr>
      </p:pic>
      <p:pic>
        <p:nvPicPr>
          <p:cNvPr id="1027" name="Picture 3" descr="C:\Users\СССР\фото 2б\IMG_20180125_133945.jpg"/>
          <p:cNvPicPr>
            <a:picLocks noChangeAspect="1" noChangeArrowheads="1"/>
          </p:cNvPicPr>
          <p:nvPr/>
        </p:nvPicPr>
        <p:blipFill>
          <a:blip r:embed="rId4" cstate="print"/>
          <a:srcRect t="6881" r="1793" b="25569"/>
          <a:stretch>
            <a:fillRect/>
          </a:stretch>
        </p:blipFill>
        <p:spPr bwMode="auto">
          <a:xfrm>
            <a:off x="4206246" y="1926857"/>
            <a:ext cx="3962345" cy="40492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https://mitrashus.com/wp-content/uploads/2017/03/042e750cbc58c97de7c0a07512475e5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1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65819" y="228780"/>
            <a:ext cx="8412362" cy="1373120"/>
          </a:xfrm>
          <a:prstGeom prst="rect">
            <a:avLst/>
          </a:prstGeom>
        </p:spPr>
        <p:txBody>
          <a:bodyPr wrap="square" lIns="79681" tIns="39840" rIns="79681" bIns="39840">
            <a:spAutoFit/>
          </a:bodyPr>
          <a:lstStyle/>
          <a:p>
            <a:pPr algn="ctr"/>
            <a:r>
              <a:rPr lang="ru-RU" sz="4200" b="1" i="1" dirty="0" smtClean="0">
                <a:solidFill>
                  <a:srgbClr val="FF0000"/>
                </a:solidFill>
                <a:latin typeface="Monotype Corsiva" pitchFamily="66" charset="0"/>
              </a:rPr>
              <a:t>ФЕСТИВАЛЬ </a:t>
            </a:r>
          </a:p>
          <a:p>
            <a:pPr algn="ctr"/>
            <a:r>
              <a:rPr lang="ru-RU" sz="4200" b="1" i="1" dirty="0" smtClean="0">
                <a:solidFill>
                  <a:srgbClr val="FF0000"/>
                </a:solidFill>
                <a:latin typeface="Monotype Corsiva" pitchFamily="66" charset="0"/>
              </a:rPr>
              <a:t>НАЦИОНАЛЬНЫХ ТРАДИЦИЙ</a:t>
            </a:r>
            <a:endParaRPr lang="ru-RU" sz="4200" b="1" i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1026" name="Picture 2" descr="C:\Users\СССР\фото 2б\IMG_20180218_1230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900" y="1600302"/>
            <a:ext cx="2926039" cy="2381278"/>
          </a:xfrm>
          <a:prstGeom prst="rect">
            <a:avLst/>
          </a:prstGeom>
          <a:noFill/>
        </p:spPr>
      </p:pic>
      <p:pic>
        <p:nvPicPr>
          <p:cNvPr id="1027" name="Picture 3" descr="C:\Users\СССР\фото 2б\IMG_20180125_143347.jpg"/>
          <p:cNvPicPr>
            <a:picLocks noChangeAspect="1" noChangeArrowheads="1"/>
          </p:cNvPicPr>
          <p:nvPr/>
        </p:nvPicPr>
        <p:blipFill>
          <a:blip r:embed="rId4" cstate="print"/>
          <a:srcRect r="16943" b="8820"/>
          <a:stretch>
            <a:fillRect/>
          </a:stretch>
        </p:blipFill>
        <p:spPr bwMode="auto">
          <a:xfrm>
            <a:off x="4876796" y="1534991"/>
            <a:ext cx="3924284" cy="2597389"/>
          </a:xfrm>
          <a:prstGeom prst="rect">
            <a:avLst/>
          </a:prstGeom>
          <a:noFill/>
        </p:spPr>
      </p:pic>
      <p:pic>
        <p:nvPicPr>
          <p:cNvPr id="1028" name="Picture 4" descr="C:\Users\СССР\Desktop\кукла этнография\IMG-8810d87fcd59417d15140265b979ebb8-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91858" y="3037137"/>
            <a:ext cx="2255489" cy="38208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images.myshared.ru/4/109883/slide_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20688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bigslide.ru/images/32/31794/960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mypresentation.ru/documents/b7074460135cb05339aa3ba8263c3d12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mypresentation.ru/documents_2/f3d8ad207168b81c009fe0703debaf4e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"/>
            <a:ext cx="8892480" cy="6669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uslide.ru/images/5/11403/960/img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image.jimcdn.com/app/cms/image/transf/none/path/s3ea35eb5927734fc/image/if7cf53165073e594/version/1446825085/imag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92" y="26690"/>
            <a:ext cx="9144000" cy="6858001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t="11940" r="1753"/>
          <a:stretch/>
        </p:blipFill>
        <p:spPr>
          <a:xfrm>
            <a:off x="1043608" y="1889448"/>
            <a:ext cx="3816424" cy="4968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s://ds04.infourok.ru/uploads/ex/0101/000089b8-f614628f/img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bigslide.ru/images/41/40517/960/img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9144000" cy="6858001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13888" t="10417" r="11111" b="2083"/>
          <a:stretch/>
        </p:blipFill>
        <p:spPr>
          <a:xfrm>
            <a:off x="1259632" y="2348880"/>
            <a:ext cx="3312368" cy="4392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bigslide.ru/images/32/31794/960/img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59430"/>
            <a:ext cx="9144000" cy="6858001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65" y="-459430"/>
            <a:ext cx="9246245" cy="731743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3528" y="188640"/>
            <a:ext cx="87129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Руси внимание , проявление любви  -выражались подарком головного платка. Существовали платки для дома, на работу, праздничные –у таких всегда особенно был украшен угол спадающий на спину, т.к. он был хорошо виден , когда женщины стояли в церкви.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2268028"/>
            <a:ext cx="3597300" cy="42307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/>
          <a:srcRect l="13576" t="19103" r="19877" b="29423"/>
          <a:stretch/>
        </p:blipFill>
        <p:spPr>
          <a:xfrm>
            <a:off x="5220072" y="2547212"/>
            <a:ext cx="3560788" cy="36724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</TotalTime>
  <Words>19</Words>
  <Application>Microsoft Office PowerPoint</Application>
  <PresentationFormat>Экран (4:3)</PresentationFormat>
  <Paragraphs>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RePack by SPecialiST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СССР</dc:creator>
  <cp:lastModifiedBy>nata.buzina.81@mail.ru</cp:lastModifiedBy>
  <cp:revision>31</cp:revision>
  <dcterms:created xsi:type="dcterms:W3CDTF">2018-01-20T18:03:32Z</dcterms:created>
  <dcterms:modified xsi:type="dcterms:W3CDTF">2020-10-24T09:24:33Z</dcterms:modified>
</cp:coreProperties>
</file>