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70" r:id="rId14"/>
    <p:sldId id="268" r:id="rId15"/>
    <p:sldId id="269" r:id="rId16"/>
    <p:sldId id="272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1282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Sz8-nVkR49E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rutv.ru/brand/show/episode/666014/viewtype/tag" TargetMode="External"/><Relationship Id="rId2" Type="http://schemas.openxmlformats.org/officeDocument/2006/relationships/hyperlink" Target="http://www.luchiksveta.ru/enziklop_kosmos/zvezdi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neposed.net/kids-literature/zagadki/zagadki-pro-vselennuyu/zagadki-pro-zvjozdy-i-sozvezdiya.html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o-detstve.ru/forteachers/educstudio/video/3888.html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ilipoc.ru/guess/crosswords/krossvord-o-kosmose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edukids.narod.ru/zemlia/gl2/01.ht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propochemu.ru/566-zemlya-planeta-golubyh-krovey-ee-vygodnoe-polozhenie-v-kosmose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cED3bL5UdzQ" TargetMode="External"/><Relationship Id="rId2" Type="http://schemas.openxmlformats.org/officeDocument/2006/relationships/hyperlink" Target="http://www.youtube.com/watch?v=Njex44v2ZHE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7467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20688"/>
            <a:ext cx="8640960" cy="5853264"/>
          </a:xfrm>
        </p:spPr>
        <p:txBody>
          <a:bodyPr>
            <a:normAutofit fontScale="92500" lnSpcReduction="10000"/>
          </a:bodyPr>
          <a:lstStyle/>
          <a:p>
            <a:endParaRPr lang="ru-RU" sz="3200" dirty="0" smtClean="0"/>
          </a:p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ОБРАЗОВАТЕЛЬНЫЙ </a:t>
            </a:r>
            <a:r>
              <a:rPr lang="ru-RU" sz="3200" dirty="0" smtClean="0">
                <a:solidFill>
                  <a:srgbClr val="FFFF00"/>
                </a:solidFill>
              </a:rPr>
              <a:t>МАРШРУТ ДЛЯ ОРГАНИЗАЦИИ СОВМЕСТНОЙ ДЕЯТЕЛЬНОСТИ ДЕТЕЙ И РОДИТЕЛЕЙ В </a:t>
            </a:r>
            <a:r>
              <a:rPr lang="ru-RU" sz="3200" dirty="0" smtClean="0">
                <a:solidFill>
                  <a:srgbClr val="FFFF00"/>
                </a:solidFill>
              </a:rPr>
              <a:t>  СЕТИ </a:t>
            </a:r>
            <a:r>
              <a:rPr lang="ru-RU" sz="3200" dirty="0" smtClean="0">
                <a:solidFill>
                  <a:srgbClr val="FFFF00"/>
                </a:solidFill>
              </a:rPr>
              <a:t>ИНТЕРНЕТ </a:t>
            </a:r>
          </a:p>
          <a:p>
            <a:endParaRPr lang="en-US" dirty="0" smtClean="0">
              <a:solidFill>
                <a:srgbClr val="00B050"/>
              </a:solidFill>
            </a:endParaRPr>
          </a:p>
          <a:p>
            <a:endParaRPr lang="en-US" dirty="0">
              <a:solidFill>
                <a:srgbClr val="00B050"/>
              </a:solidFill>
            </a:endParaRPr>
          </a:p>
          <a:p>
            <a:pPr marL="137160" indent="0" algn="r">
              <a:buNone/>
            </a:pPr>
            <a:endParaRPr lang="ru-RU" dirty="0">
              <a:solidFill>
                <a:srgbClr val="00B050"/>
              </a:solidFill>
            </a:endParaRPr>
          </a:p>
          <a:p>
            <a:pPr marL="137160" indent="0" algn="r">
              <a:buNone/>
            </a:pPr>
            <a:endParaRPr lang="ru-RU" dirty="0" smtClean="0">
              <a:solidFill>
                <a:srgbClr val="00B050"/>
              </a:solidFill>
            </a:endParaRPr>
          </a:p>
          <a:p>
            <a:pPr marL="137160" indent="0" algn="r">
              <a:buNone/>
            </a:pPr>
            <a:endParaRPr lang="ru-RU" dirty="0">
              <a:solidFill>
                <a:srgbClr val="00B050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Разработала: </a:t>
            </a:r>
            <a:r>
              <a:rPr lang="ru-RU" i="1" dirty="0" smtClean="0">
                <a:solidFill>
                  <a:schemeClr val="bg1"/>
                </a:solidFill>
              </a:rPr>
              <a:t>Васильева Татьяна Григорьевна.                    Учитель начальных классов МБОУ «Новолавельская СШ № 3»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8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</a:t>
            </a:r>
            <a:r>
              <a:rPr lang="ru-RU" dirty="0"/>
              <a:t>данном шаге нашего маршрута предлагаем познакомиться с луной. Луна — естественный спутник Земли, единственное небесное тело, видимое невооруженным глазом, и это единственное место в космосе, которое посетил человек.</a:t>
            </a:r>
          </a:p>
          <a:p>
            <a:r>
              <a:rPr lang="ru-RU" sz="2400" dirty="0">
                <a:hlinkClick r:id="rId2"/>
              </a:rPr>
              <a:t>http://</a:t>
            </a:r>
            <a:r>
              <a:rPr lang="ru-RU" sz="2400" dirty="0" smtClean="0">
                <a:hlinkClick r:id="rId2"/>
              </a:rPr>
              <a:t>www.youtube.com/watch?v=Sz8-nVkR49E</a:t>
            </a:r>
            <a:r>
              <a:rPr lang="ru-RU" sz="2400" dirty="0" smtClean="0"/>
              <a:t> 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569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92D050"/>
                </a:solidFill>
              </a:rPr>
              <a:t>Шаг 5. Звезды и созвездия</a:t>
            </a:r>
          </a:p>
        </p:txBody>
      </p:sp>
      <p:pic>
        <p:nvPicPr>
          <p:cNvPr id="4" name="Объект 3" descr="http://www.filipoc.ru/attaches/posts/interesting/2013-04-04/sozvezdiya/c33d12f6b8748c4650804acfb399a53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1340768"/>
            <a:ext cx="6120680" cy="44644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470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600" dirty="0">
                <a:hlinkClick r:id="rId2"/>
              </a:rPr>
              <a:t>http://</a:t>
            </a:r>
            <a:r>
              <a:rPr lang="ru-RU" sz="2600" dirty="0" smtClean="0">
                <a:hlinkClick r:id="rId2"/>
              </a:rPr>
              <a:t>www.luchiksveta.ru/enziklop_kosmos/zvezdi.html</a:t>
            </a:r>
            <a:r>
              <a:rPr lang="ru-RU" sz="2600" dirty="0" smtClean="0"/>
              <a:t> </a:t>
            </a:r>
            <a:endParaRPr lang="ru-RU" sz="2600" dirty="0"/>
          </a:p>
          <a:p>
            <a:r>
              <a:rPr lang="ru-RU" dirty="0"/>
              <a:t>Предлагаем вашему вниманию веселый мультсериал - учебное пособие для зрителей 7-11 лет. В простой и понятной форме разъясняются трудные темы – Созвездия.</a:t>
            </a:r>
          </a:p>
          <a:p>
            <a:r>
              <a:rPr lang="ru-RU" sz="2600" dirty="0">
                <a:hlinkClick r:id="rId3"/>
              </a:rPr>
              <a:t>http://</a:t>
            </a:r>
            <a:r>
              <a:rPr lang="ru-RU" sz="2600" dirty="0" smtClean="0">
                <a:hlinkClick r:id="rId3"/>
              </a:rPr>
              <a:t>rutv.ru/brand/show/episode/666014/viewtype/tag</a:t>
            </a:r>
            <a:r>
              <a:rPr lang="ru-RU" sz="2600" dirty="0" smtClean="0"/>
              <a:t>  </a:t>
            </a:r>
            <a:endParaRPr lang="ru-RU" sz="2600" dirty="0"/>
          </a:p>
          <a:p>
            <a:r>
              <a:rPr lang="ru-RU" dirty="0"/>
              <a:t>Перейдите по ссылке и отгадайте загадки, прочитайте стихи о звездах и созвездиях</a:t>
            </a:r>
          </a:p>
          <a:p>
            <a:r>
              <a:rPr lang="ru-RU" sz="2400" dirty="0">
                <a:hlinkClick r:id="rId4"/>
              </a:rPr>
              <a:t>http://</a:t>
            </a:r>
            <a:r>
              <a:rPr lang="ru-RU" sz="2400" dirty="0" smtClean="0">
                <a:hlinkClick r:id="rId4"/>
              </a:rPr>
              <a:t>neposed.net/kids-literature/zagadki/zagadki-pro-vselennuyu/zagadki-pro-zvjozdy-i-sozvezdiya.html</a:t>
            </a:r>
            <a:r>
              <a:rPr lang="ru-RU" sz="2400" dirty="0" smtClean="0"/>
              <a:t> 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346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92D050"/>
                </a:solidFill>
              </a:rPr>
              <a:t>Шаг 6. Освоение космоса.</a:t>
            </a:r>
          </a:p>
        </p:txBody>
      </p:sp>
      <p:pic>
        <p:nvPicPr>
          <p:cNvPr id="4" name="Объект 3" descr="http://www.astronautica.ru/netcat_files/172/209/h_e8ba0821036bdb441266e8f56a346f3a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1357298"/>
            <a:ext cx="5974954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861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 данном шаге познакомимся с  историей освоения космоса и с первыми космонавтами.</a:t>
            </a:r>
          </a:p>
          <a:p>
            <a:pPr marL="36576" indent="0">
              <a:buNone/>
            </a:pPr>
            <a:r>
              <a:rPr lang="ru-RU" sz="2000" dirty="0" smtClean="0">
                <a:hlinkClick r:id="rId2"/>
              </a:rPr>
              <a:t>http</a:t>
            </a:r>
            <a:r>
              <a:rPr lang="ru-RU" sz="2000" dirty="0">
                <a:hlinkClick r:id="rId2"/>
              </a:rPr>
              <a:t>://</a:t>
            </a:r>
            <a:r>
              <a:rPr lang="ru-RU" sz="2000" dirty="0" smtClean="0">
                <a:hlinkClick r:id="rId2"/>
              </a:rPr>
              <a:t>www.o-detstve.ru/forteachers/educstudio/video/3888.html</a:t>
            </a:r>
            <a:r>
              <a:rPr lang="ru-RU" sz="2000" dirty="0" smtClean="0"/>
              <a:t> </a:t>
            </a:r>
            <a:endParaRPr lang="ru-RU" sz="2000" dirty="0"/>
          </a:p>
          <a:p>
            <a:endParaRPr lang="ru-RU" dirty="0"/>
          </a:p>
        </p:txBody>
      </p:sp>
      <p:pic>
        <p:nvPicPr>
          <p:cNvPr id="4" name="Shape 3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28728" y="3000372"/>
            <a:ext cx="5500726" cy="34290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350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 Итак, наш маршрут закончен. Надеемся, что образовательный маршрут </a:t>
            </a:r>
            <a:r>
              <a:rPr lang="ru-RU" dirty="0" smtClean="0"/>
              <a:t>«Голубая планета Земля» </a:t>
            </a:r>
            <a:r>
              <a:rPr lang="ru-RU" dirty="0"/>
              <a:t>вызвал у вас, уважаемые родители, и у вашего ребенка интерес к окружающему миру, пробудил фантазию и воображение, навел на размышление. Мы предлагаем вам проверить полученные знания ваших детей с помощью кроссворда.</a:t>
            </a:r>
          </a:p>
          <a:p>
            <a:pPr marL="36576" indent="0">
              <a:buNone/>
            </a:pPr>
            <a:r>
              <a:rPr lang="ru-RU" sz="2600" dirty="0" smtClean="0">
                <a:hlinkClick r:id="rId2"/>
              </a:rPr>
              <a:t>http</a:t>
            </a:r>
            <a:r>
              <a:rPr lang="ru-RU" sz="2600" dirty="0">
                <a:hlinkClick r:id="rId2"/>
              </a:rPr>
              <a:t>://</a:t>
            </a:r>
            <a:r>
              <a:rPr lang="ru-RU" sz="2600" dirty="0" smtClean="0">
                <a:hlinkClick r:id="rId2"/>
              </a:rPr>
              <a:t>www.filipoc.ru/guess/crosswords/krossvord-o-kosmose</a:t>
            </a:r>
            <a:r>
              <a:rPr lang="ru-RU" sz="2600" dirty="0" smtClean="0"/>
              <a:t>  </a:t>
            </a:r>
            <a:endParaRPr lang="ru-RU" sz="2600" dirty="0"/>
          </a:p>
          <a:p>
            <a:endParaRPr lang="ru-RU" dirty="0" smtClean="0"/>
          </a:p>
          <a:p>
            <a:r>
              <a:rPr lang="ru-RU" dirty="0" smtClean="0"/>
              <a:t>Путешествуйте </a:t>
            </a:r>
            <a:r>
              <a:rPr lang="ru-RU" dirty="0"/>
              <a:t>вместе с детьми по «волшебной стране» Интернет. Учите детей не только играм в сети, но и поиску информации. Удачи всем!</a:t>
            </a:r>
          </a:p>
        </p:txBody>
      </p:sp>
    </p:spTree>
    <p:extLst>
      <p:ext uri="{BB962C8B-B14F-4D97-AF65-F5344CB8AC3E}">
        <p14:creationId xmlns:p14="http://schemas.microsoft.com/office/powerpoint/2010/main" val="275680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495"/>
            <a:ext cx="9144000" cy="7090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993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452283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92D050"/>
                </a:solidFill>
              </a:rPr>
              <a:t>Спасибо за внимание!</a:t>
            </a:r>
            <a:endParaRPr lang="ru-RU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9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7467600" cy="1944216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ГОЛУБАЯ ПЛАНЕТА ЗЕМЛЯ</a:t>
            </a:r>
            <a:b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1785926"/>
            <a:ext cx="7036511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831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Привет читателям!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Кто </a:t>
            </a:r>
            <a:r>
              <a:rPr lang="ru-RU" dirty="0"/>
              <a:t>из Вас припоминает себя в детстве таким любопытным почемучкой?  Всем нам было интересно все на свете, а что? а как? а почему? Мы придумывали себе, зачастую, не очень правильные представления об очень многом на Земле. Вашему вниманию представлен образовательный </a:t>
            </a:r>
            <a:r>
              <a:rPr lang="ru-RU" dirty="0" smtClean="0"/>
              <a:t>маршрут «Голубая планета Земля». </a:t>
            </a:r>
            <a:r>
              <a:rPr lang="ru-RU" dirty="0"/>
              <a:t>Дети узнают новое о планете Земля, её спутнике – Луне, роли Солнца в возникновении и развитии жизни на Земле, звездах и созвездиях.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982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92D050"/>
                </a:solidFill>
              </a:rPr>
              <a:t>Шаг 1  Представления о Земле и небесах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С глубокой древности человек  стремился понять : на чем держится наша Земля? Каковы ее форма  и  размеры?  Где ее начало и конец? Что находиться за горизонтом? </a:t>
            </a:r>
          </a:p>
          <a:p>
            <a:r>
              <a:rPr lang="ru-RU" dirty="0"/>
              <a:t>Наблюдая как Солнце, Луна и звезды вращаются вокруг Земли, древне люди  пришли к выводу, что наша планета расположена в центре мира. Саму же Землю  каждый народ видел по- своему. Давайте посмотрим, как древние люди представляли себе Землю, для этого обратимся к электронной энциклопедии.</a:t>
            </a:r>
          </a:p>
          <a:p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  <a:hlinkClick r:id="rId2"/>
              </a:rPr>
              <a:t>http://</a:t>
            </a:r>
            <a:r>
              <a:rPr lang="ru-RU" dirty="0" smtClean="0">
                <a:solidFill>
                  <a:srgbClr val="FF0000"/>
                </a:solidFill>
                <a:hlinkClick r:id="rId2"/>
              </a:rPr>
              <a:t>edukids.narod.ru/zemlia/gl2/01.htm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  <a:p>
            <a:r>
              <a:rPr lang="ru-RU" dirty="0"/>
              <a:t>После  прочтения информации спросите ребенка: как представляли землю древние египтяне и индийцы? Какой ученый доказал, что земля имеет шарообразную форму?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194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92D050"/>
                </a:solidFill>
              </a:rPr>
              <a:t>Шаг 2. Голубая планета – Земля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4" name="Рисунок 3" descr="http://propochemu.ru/sites/default/files/field/image/057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500174"/>
            <a:ext cx="6120680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342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Человечество всегда интересовалось устройством мира и вселенной, мечтало коснуться сокровенных тайн бытия. Много вопросов нашли свои ответы, но еще больше остались без них. Люди смогли увидеть не только звезды, но и наш дом из космоса, побывать на Луне. Именно космонавты смогли ответить на вопрос: «Почему Землю называют Голубой планетой?».   Что бы узнать ответ на этот вопрос пройдите по ссылке          </a:t>
            </a:r>
          </a:p>
          <a:p>
            <a:endParaRPr lang="ru-RU" dirty="0"/>
          </a:p>
          <a:p>
            <a:r>
              <a:rPr lang="ru-RU" dirty="0">
                <a:hlinkClick r:id="rId2"/>
              </a:rPr>
              <a:t>http://</a:t>
            </a:r>
            <a:r>
              <a:rPr lang="ru-RU" dirty="0" smtClean="0">
                <a:hlinkClick r:id="rId2"/>
              </a:rPr>
              <a:t>propochemu.ru/566-zemlya-planeta-golubyh-krovey-ee-vygodnoe-polozhenie-v-kosmose</a:t>
            </a:r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246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92D050"/>
                </a:solidFill>
              </a:rPr>
              <a:t>Шаг 3 Солнце – источник жизни на Земле</a:t>
            </a:r>
          </a:p>
        </p:txBody>
      </p:sp>
      <p:pic>
        <p:nvPicPr>
          <p:cNvPr id="4" name="Объект 3" descr="http://img0.liveinternet.ru/images/attach/c/11/116/643/116643960_SOLNYSHKO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9427" y="1600200"/>
            <a:ext cx="6605145" cy="4708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274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Солнце сопровождает нас в течение всей жизни, каждый день мы видим его сияющий свет. Если бы кто-то подошел к вам и спросил: «Какая польза от Солнца?» – вы, не задумываясь, ответили бы, что Солнце дает нам свет и тепло. Ответ, хотя и несколько упрощенный, но совершенно правильный. Но как произошло так, что Солнце посылает нам свет и тепло? Случайно ли это? Возможно ли, чтобы этот огромный огненный шар в небе являлся гигантской «лампой», сотворенной, чтобы служить нам? Ответить на эти вопросы нам поможет видеоролик.</a:t>
            </a:r>
          </a:p>
          <a:p>
            <a:r>
              <a:rPr lang="ru-RU" dirty="0">
                <a:hlinkClick r:id="rId2"/>
              </a:rPr>
              <a:t>http://</a:t>
            </a:r>
            <a:r>
              <a:rPr lang="ru-RU" dirty="0" smtClean="0">
                <a:hlinkClick r:id="rId2"/>
              </a:rPr>
              <a:t>www.youtube.com/watch?v=Njex44v2ZHE</a:t>
            </a:r>
            <a:r>
              <a:rPr lang="ru-RU" dirty="0" smtClean="0"/>
              <a:t>   </a:t>
            </a:r>
            <a:endParaRPr lang="ru-RU" dirty="0"/>
          </a:p>
          <a:p>
            <a:r>
              <a:rPr lang="ru-RU" dirty="0"/>
              <a:t>После просмотра видеоролика спросите у детей: Что такое солнце – планета или звезда?</a:t>
            </a:r>
          </a:p>
          <a:p>
            <a:r>
              <a:rPr lang="ru-RU" dirty="0"/>
              <a:t>Что больше по размеру планета Земля или Солнце? Какое значение имеет солнце для людей?</a:t>
            </a:r>
          </a:p>
          <a:p>
            <a:r>
              <a:rPr lang="ru-RU" dirty="0"/>
              <a:t>О солнышке сложено много загадок, поговорок, стихов и песен. Предлагаем вам послушать песню *Солнышко доброе*</a:t>
            </a:r>
          </a:p>
          <a:p>
            <a:r>
              <a:rPr lang="ru-RU" dirty="0">
                <a:hlinkClick r:id="rId3"/>
              </a:rPr>
              <a:t>http://</a:t>
            </a:r>
            <a:r>
              <a:rPr lang="ru-RU" dirty="0" smtClean="0">
                <a:hlinkClick r:id="rId3"/>
              </a:rPr>
              <a:t>www.youtube.com/watch?v=cED3bL5UdzQ</a:t>
            </a:r>
            <a:r>
              <a:rPr lang="ru-RU" dirty="0" smtClean="0"/>
              <a:t>  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054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92D050"/>
                </a:solidFill>
              </a:rPr>
              <a:t>Шаг 4  Луна – спутник Земли</a:t>
            </a:r>
          </a:p>
        </p:txBody>
      </p:sp>
      <p:pic>
        <p:nvPicPr>
          <p:cNvPr id="4" name="Объект 3" descr="http://earth-chronicles.ru/Publications_5/22/moon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1500174"/>
            <a:ext cx="7467600" cy="41732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339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64</TotalTime>
  <Words>687</Words>
  <Application>Microsoft Office PowerPoint</Application>
  <PresentationFormat>Экран (4:3)</PresentationFormat>
  <Paragraphs>46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Апекс</vt:lpstr>
      <vt:lpstr>Презентация PowerPoint</vt:lpstr>
      <vt:lpstr>ГОЛУБАЯ ПЛАНЕТА ЗЕМЛЯ </vt:lpstr>
      <vt:lpstr>Привет читателям! </vt:lpstr>
      <vt:lpstr>Шаг 1  Представления о Земле и небесах</vt:lpstr>
      <vt:lpstr>Шаг 2. Голубая планета – Земля</vt:lpstr>
      <vt:lpstr>Презентация PowerPoint</vt:lpstr>
      <vt:lpstr>Шаг 3 Солнце – источник жизни на Земле</vt:lpstr>
      <vt:lpstr>Презентация PowerPoint</vt:lpstr>
      <vt:lpstr>Шаг 4  Луна – спутник Земли</vt:lpstr>
      <vt:lpstr>Презентация PowerPoint</vt:lpstr>
      <vt:lpstr>Шаг 5. Звезды и созвездия</vt:lpstr>
      <vt:lpstr>Презентация PowerPoint</vt:lpstr>
      <vt:lpstr>Шаг 6. Освоение космоса.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Студент6407</dc:creator>
  <cp:lastModifiedBy>Андрей</cp:lastModifiedBy>
  <cp:revision>9</cp:revision>
  <dcterms:created xsi:type="dcterms:W3CDTF">2015-01-22T10:23:42Z</dcterms:created>
  <dcterms:modified xsi:type="dcterms:W3CDTF">2021-04-22T15:52:19Z</dcterms:modified>
</cp:coreProperties>
</file>