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6" r:id="rId2"/>
    <p:sldId id="268" r:id="rId3"/>
    <p:sldId id="256" r:id="rId4"/>
    <p:sldId id="266" r:id="rId5"/>
    <p:sldId id="277" r:id="rId6"/>
    <p:sldId id="278" r:id="rId7"/>
    <p:sldId id="279" r:id="rId8"/>
    <p:sldId id="280" r:id="rId9"/>
    <p:sldId id="281" r:id="rId10"/>
    <p:sldId id="293" r:id="rId11"/>
    <p:sldId id="282" r:id="rId12"/>
    <p:sldId id="283" r:id="rId13"/>
    <p:sldId id="284" r:id="rId14"/>
    <p:sldId id="286" r:id="rId15"/>
    <p:sldId id="25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2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7666" autoAdjust="0"/>
  </p:normalViewPr>
  <p:slideViewPr>
    <p:cSldViewPr>
      <p:cViewPr>
        <p:scale>
          <a:sx n="71" d="100"/>
          <a:sy n="71" d="100"/>
        </p:scale>
        <p:origin x="-135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E36C5B-D592-4CBF-9286-42A7F8AE79C5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99CC79-AB4D-4664-8165-0E5947D3CA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1547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9CC79-AB4D-4664-8165-0E5947D3CAA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287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9CC79-AB4D-4664-8165-0E5947D3CAA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2866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pic>
        <p:nvPicPr>
          <p:cNvPr id="7" name="Picture 8" descr="https://4.bp.blogspot.com/-T51FIcUIwxE/WPoVwzz02lI/AAAAAAAAUfo/bA74zH9K5CM4einz1ZKikKxZTN-DZs3AwCLcB/s1600/banner53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76"/>
          <a:stretch/>
        </p:blipFill>
        <p:spPr bwMode="auto">
          <a:xfrm>
            <a:off x="179512" y="188640"/>
            <a:ext cx="8784975" cy="647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8519217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7DA1C-A814-4CBD-BA34-CCD65409EB1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0EC5-8E51-49C3-B78A-4972E7AC2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8300506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7DA1C-A814-4CBD-BA34-CCD65409EB1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0EC5-8E51-49C3-B78A-4972E7AC2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7499002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7DA1C-A814-4CBD-BA34-CCD65409EB1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0EC5-8E51-49C3-B78A-4972E7AC2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6312841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7DA1C-A814-4CBD-BA34-CCD65409EB1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0EC5-8E51-49C3-B78A-4972E7AC2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6001832"/>
      </p:ext>
    </p:extLst>
  </p:cSld>
  <p:clrMapOvr>
    <a:masterClrMapping/>
  </p:clrMapOvr>
  <p:transition spd="slow" advTm="10000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7DA1C-A814-4CBD-BA34-CCD65409EB1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0EC5-8E51-49C3-B78A-4972E7AC2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4006336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avatars.mds.yandex.net/get-pdb/964669/6291fd97-a70c-4093-9c31-ec3474bc7a35/s1200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2968" y="548680"/>
            <a:ext cx="790947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900igr.net/up/datai/216400/0001-001-.jpg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5074459"/>
            <a:ext cx="3528392" cy="178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 userDrawn="1"/>
        </p:nvSpPr>
        <p:spPr>
          <a:xfrm>
            <a:off x="395536" y="914649"/>
            <a:ext cx="576151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1941 - 1945</a:t>
            </a:r>
            <a:endParaRPr lang="ru-RU" sz="7200" b="1" i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2917726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http://900igr.net/up/datai/216400/0001-001-.jpg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5074459"/>
            <a:ext cx="3528392" cy="178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4176913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avatars.mds.yandex.net/get-pdb/964669/6291fd97-a70c-4093-9c31-ec3474bc7a35/s1200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2968" y="548680"/>
            <a:ext cx="790947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900igr.net/up/datai/216400/0001-001-.jpg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5074459"/>
            <a:ext cx="3528392" cy="178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 userDrawn="1"/>
        </p:nvSpPr>
        <p:spPr>
          <a:xfrm>
            <a:off x="395535" y="577697"/>
            <a:ext cx="57615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i="0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Викторина</a:t>
            </a:r>
            <a:endParaRPr lang="ru-RU" sz="6000" b="1" i="0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370724" y="4765900"/>
            <a:ext cx="57615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1941 - 1945</a:t>
            </a:r>
            <a:endParaRPr lang="ru-RU" sz="5400" b="1" i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8578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67811215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pic>
        <p:nvPicPr>
          <p:cNvPr id="7" name="Picture 8" descr="https://4.bp.blogspot.com/-T51FIcUIwxE/WPoVwzz02lI/AAAAAAAAUfo/bA74zH9K5CM4einz1ZKikKxZTN-DZs3AwCLcB/s1600/banner53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76"/>
          <a:stretch/>
        </p:blipFill>
        <p:spPr bwMode="auto">
          <a:xfrm>
            <a:off x="179512" y="188640"/>
            <a:ext cx="8784975" cy="647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 userDrawn="1"/>
        </p:nvSpPr>
        <p:spPr>
          <a:xfrm>
            <a:off x="5220072" y="5733256"/>
            <a:ext cx="3651961" cy="830997"/>
          </a:xfrm>
          <a:prstGeom prst="rect">
            <a:avLst/>
          </a:prstGeom>
          <a:solidFill>
            <a:schemeClr val="bg1">
              <a:alpha val="36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1600" cap="none" spc="0" dirty="0" err="1" smtClean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Каратанова</a:t>
            </a:r>
            <a:r>
              <a:rPr lang="ru-RU" sz="1600" cap="none" spc="0" dirty="0" smtClean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М.Н.</a:t>
            </a:r>
          </a:p>
          <a:p>
            <a:pPr algn="r"/>
            <a:r>
              <a:rPr lang="ru-RU" sz="1600" dirty="0" smtClean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КБОУ СОШ №256 ГО ЗАТО Фокино</a:t>
            </a:r>
          </a:p>
          <a:p>
            <a:pPr algn="r"/>
            <a:r>
              <a:rPr lang="ru-RU" sz="1600" cap="none" spc="0" dirty="0" smtClean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Приморский край</a:t>
            </a:r>
            <a:endParaRPr lang="ru-RU" sz="1600" cap="none" spc="0" dirty="0">
              <a:ln w="1905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1274818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7DA1C-A814-4CBD-BA34-CCD65409EB1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0EC5-8E51-49C3-B78A-4972E7AC2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8026171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7DA1C-A814-4CBD-BA34-CCD65409EB1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0EC5-8E51-49C3-B78A-4972E7AC2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5891582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7DA1C-A814-4CBD-BA34-CCD65409EB1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0EC5-8E51-49C3-B78A-4972E7AC2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0701571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7DA1C-A814-4CBD-BA34-CCD65409EB1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00EC5-8E51-49C3-B78A-4972E7AC28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40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ransition spd="slow" advTm="10000">
    <p:wedg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im0-tub-ru.yandex.net/i?id=4336caaf5a1368f8ebead6e67816ebc4&amp;n=13&amp;exp=1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28384" y="259799"/>
            <a:ext cx="849290" cy="84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5720" y="1071546"/>
            <a:ext cx="864399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III </a:t>
            </a:r>
            <a:r>
              <a:rPr lang="ru-RU" sz="2800" b="1" dirty="0" smtClean="0">
                <a:solidFill>
                  <a:schemeClr val="bg1"/>
                </a:solidFill>
              </a:rPr>
              <a:t>Всероссийский </a:t>
            </a:r>
            <a:r>
              <a:rPr lang="ru-RU" sz="2800" b="1" smtClean="0">
                <a:solidFill>
                  <a:schemeClr val="bg1"/>
                </a:solidFill>
              </a:rPr>
              <a:t>педагогический </a:t>
            </a:r>
            <a:r>
              <a:rPr lang="ru-RU" sz="2800" b="1" smtClean="0">
                <a:solidFill>
                  <a:schemeClr val="bg1"/>
                </a:solidFill>
              </a:rPr>
              <a:t>конкурс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«Современное воспитание подрастающего поколения»</a:t>
            </a:r>
          </a:p>
          <a:p>
            <a:pPr algn="ctr"/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Презентация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«Этот славный День Победы!»</a:t>
            </a:r>
          </a:p>
          <a:p>
            <a:pPr algn="r"/>
            <a:endParaRPr lang="ru-RU" dirty="0" smtClean="0">
              <a:solidFill>
                <a:schemeClr val="bg1"/>
              </a:solidFill>
            </a:endParaRPr>
          </a:p>
          <a:p>
            <a:pPr algn="r"/>
            <a:endParaRPr lang="ru-RU" dirty="0" smtClean="0">
              <a:solidFill>
                <a:schemeClr val="bg1"/>
              </a:solidFill>
            </a:endParaRP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МБОУ Ташлинская СОШ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Автор – Зимина Людмила Николаевна.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Воспитатель.</a:t>
            </a:r>
          </a:p>
          <a:p>
            <a:pPr algn="ctr"/>
            <a:endParaRPr lang="ru-RU" sz="2800" dirty="0"/>
          </a:p>
        </p:txBody>
      </p:sp>
    </p:spTree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20230505_103335.jpg"/>
          <p:cNvPicPr/>
          <p:nvPr/>
        </p:nvPicPr>
        <p:blipFill>
          <a:blip r:embed="rId2" cstate="print"/>
          <a:srcRect l="9259" b="17872"/>
          <a:stretch>
            <a:fillRect/>
          </a:stretch>
        </p:blipFill>
        <p:spPr bwMode="auto">
          <a:xfrm>
            <a:off x="428596" y="642918"/>
            <a:ext cx="342902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20230505_103511 (1).jpg"/>
          <p:cNvPicPr/>
          <p:nvPr/>
        </p:nvPicPr>
        <p:blipFill>
          <a:blip r:embed="rId3" cstate="print"/>
          <a:srcRect t="21033" r="11395"/>
          <a:stretch>
            <a:fillRect/>
          </a:stretch>
        </p:blipFill>
        <p:spPr bwMode="auto">
          <a:xfrm>
            <a:off x="3857620" y="1571612"/>
            <a:ext cx="4000528" cy="2466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20230505_103451 (1).jpg"/>
          <p:cNvPicPr/>
          <p:nvPr/>
        </p:nvPicPr>
        <p:blipFill>
          <a:blip r:embed="rId4" cstate="print"/>
          <a:srcRect t="28000" r="11202" b="13455"/>
          <a:stretch>
            <a:fillRect/>
          </a:stretch>
        </p:blipFill>
        <p:spPr bwMode="auto">
          <a:xfrm>
            <a:off x="4572000" y="4071942"/>
            <a:ext cx="435771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24" y="357166"/>
            <a:ext cx="72152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Акция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«Окна Победы»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C:\Users\User\Desktop\20230504_1835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4457718" cy="36282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User\Desktop\20230504_1758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857364"/>
            <a:ext cx="3349075" cy="44672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20230502_181927.jpg"/>
          <p:cNvPicPr/>
          <p:nvPr/>
        </p:nvPicPr>
        <p:blipFill>
          <a:blip r:embed="rId2" cstate="print"/>
          <a:srcRect r="22034"/>
          <a:stretch>
            <a:fillRect/>
          </a:stretch>
        </p:blipFill>
        <p:spPr bwMode="auto">
          <a:xfrm>
            <a:off x="285720" y="357166"/>
            <a:ext cx="4000528" cy="35004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C:\Users\User\Desktop\IMG-20230430-WA001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714488"/>
            <a:ext cx="4500594" cy="36917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Users\User\Desktop\IMG-20230501-WA002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071942"/>
            <a:ext cx="2895600" cy="25516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357166"/>
            <a:ext cx="65008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Акция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«Георгиевская ленточка»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C:\Users\User\Desktop\img2.jpg"/>
          <p:cNvPicPr/>
          <p:nvPr/>
        </p:nvPicPr>
        <p:blipFill>
          <a:blip r:embed="rId2"/>
          <a:srcRect l="4690" t="3661" r="2010" b="2975"/>
          <a:stretch>
            <a:fillRect/>
          </a:stretch>
        </p:blipFill>
        <p:spPr bwMode="auto">
          <a:xfrm>
            <a:off x="1785918" y="1500174"/>
            <a:ext cx="5795985" cy="451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20230504_162902.jpg"/>
          <p:cNvPicPr/>
          <p:nvPr/>
        </p:nvPicPr>
        <p:blipFill>
          <a:blip r:embed="rId2" cstate="print"/>
          <a:srcRect t="16129"/>
          <a:stretch>
            <a:fillRect/>
          </a:stretch>
        </p:blipFill>
        <p:spPr bwMode="auto">
          <a:xfrm>
            <a:off x="214282" y="214290"/>
            <a:ext cx="4929222" cy="3286148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C:\Users\User\Desktop\20230504_162731.jpg"/>
          <p:cNvPicPr/>
          <p:nvPr/>
        </p:nvPicPr>
        <p:blipFill>
          <a:blip r:embed="rId3" cstate="print"/>
          <a:srcRect t="14754" r="4999"/>
          <a:stretch>
            <a:fillRect/>
          </a:stretch>
        </p:blipFill>
        <p:spPr bwMode="auto">
          <a:xfrm>
            <a:off x="4714876" y="3786190"/>
            <a:ext cx="3500462" cy="2476501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C:\Users\User\Desktop\20230504_163226.jpg"/>
          <p:cNvPicPr/>
          <p:nvPr/>
        </p:nvPicPr>
        <p:blipFill>
          <a:blip r:embed="rId4" cstate="print"/>
          <a:srcRect r="13127"/>
          <a:stretch>
            <a:fillRect/>
          </a:stretch>
        </p:blipFill>
        <p:spPr bwMode="auto">
          <a:xfrm>
            <a:off x="928662" y="3786190"/>
            <a:ext cx="2857520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User\Desktop\20230504_163941.jpg"/>
          <p:cNvPicPr/>
          <p:nvPr/>
        </p:nvPicPr>
        <p:blipFill>
          <a:blip r:embed="rId5" cstate="print"/>
          <a:srcRect l="12354" t="14764" r="11464"/>
          <a:stretch>
            <a:fillRect/>
          </a:stretch>
        </p:blipFill>
        <p:spPr bwMode="auto">
          <a:xfrm>
            <a:off x="5572132" y="857232"/>
            <a:ext cx="3071834" cy="2500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7224" y="2143117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Спасибо за внимание!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262063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im0-tub-ru.yandex.net/i?id=4336caaf5a1368f8ebead6e67816ebc4&amp;n=13&amp;exp=1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28384" y="259799"/>
            <a:ext cx="849290" cy="84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928670"/>
            <a:ext cx="864399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Цель</a:t>
            </a:r>
            <a:r>
              <a:rPr lang="ru-RU" sz="2800" dirty="0" smtClean="0">
                <a:solidFill>
                  <a:schemeClr val="bg1"/>
                </a:solidFill>
              </a:rPr>
              <a:t>- воспитание патриотизма у обучающихся,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чувства гордости за подвиг нашего народа в Великой Отечественной войне.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Задачи</a:t>
            </a:r>
            <a:r>
              <a:rPr lang="ru-RU" sz="2800" dirty="0" smtClean="0">
                <a:solidFill>
                  <a:schemeClr val="bg1"/>
                </a:solidFill>
              </a:rPr>
              <a:t> - развивать интерес и уважение к героическим событиям прошлого, боевой славе русских людей.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Воспитывать нравственные чувства (любовь, ответственность, гордость) к людям старшего поколения, уважение к защитникам Отечества.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Воспитывать детей в духе патриотизма, любви к Родине.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0336022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5121" y="200481"/>
            <a:ext cx="506581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 имя тех, кто Жив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 тех, кого уже Нет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 тех, кто будет Потом!...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74447" y="4626714"/>
            <a:ext cx="48702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Вечная Память и Слава!</a:t>
            </a:r>
            <a:endParaRPr lang="ru-RU" sz="2800" b="1" cap="none" spc="0" dirty="0">
              <a:ln w="1905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602934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https://im0-tub-ru.yandex.net/i?id=4336caaf5a1368f8ebead6e67816ebc4&amp;n=13&amp;exp=1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28384" y="259799"/>
            <a:ext cx="849290" cy="84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28662" y="928670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Участники районного конкурса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«Долг.Честь.Родина.»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" name="Рисунок 9" descr="C:\Users\User\AppData\Local\Temp\Rar$DIa0.096\20230419_103252.jpg"/>
          <p:cNvPicPr/>
          <p:nvPr/>
        </p:nvPicPr>
        <p:blipFill>
          <a:blip r:embed="rId4" cstate="print"/>
          <a:srcRect l="12732" t="30988" r="25866" b="31597"/>
          <a:stretch>
            <a:fillRect/>
          </a:stretch>
        </p:blipFill>
        <p:spPr bwMode="auto">
          <a:xfrm>
            <a:off x="1214414" y="2071678"/>
            <a:ext cx="6715172" cy="3500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14587617"/>
      </p:ext>
    </p:extLst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im0-tub-ru.yandex.net/i?id=4336caaf5a1368f8ebead6e67816ebc4&amp;n=13&amp;exp=1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28384" y="259799"/>
            <a:ext cx="849290" cy="84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User\AppData\Local\Temp\Rar$DIa0.698\20230419_114938.jpg"/>
          <p:cNvPicPr/>
          <p:nvPr/>
        </p:nvPicPr>
        <p:blipFill>
          <a:blip r:embed="rId3" cstate="print"/>
          <a:srcRect t="15596"/>
          <a:stretch>
            <a:fillRect/>
          </a:stretch>
        </p:blipFill>
        <p:spPr bwMode="auto">
          <a:xfrm>
            <a:off x="571472" y="642918"/>
            <a:ext cx="821537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357166"/>
            <a:ext cx="8286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Monotype Corsiva" pitchFamily="66" charset="0"/>
              </a:rPr>
              <a:t>II </a:t>
            </a:r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</a:rPr>
              <a:t> место.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Monotype Corsiva" pitchFamily="66" charset="0"/>
              </a:rPr>
              <a:t>в районной игре «Зарница».</a:t>
            </a:r>
            <a:endParaRPr lang="ru-RU" sz="28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C:\Users\User\AppData\Local\Temp\Rar$DIa0.320\20230419_173314.jpg"/>
          <p:cNvPicPr/>
          <p:nvPr/>
        </p:nvPicPr>
        <p:blipFill>
          <a:blip r:embed="rId2" cstate="print"/>
          <a:srcRect t="14423" r="2647" b="23076"/>
          <a:stretch>
            <a:fillRect/>
          </a:stretch>
        </p:blipFill>
        <p:spPr bwMode="auto">
          <a:xfrm>
            <a:off x="2285984" y="1357298"/>
            <a:ext cx="4286280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C:\Users\User\AppData\Local\Temp\Rar$DIa0.649\20230421_095938.jpg"/>
          <p:cNvPicPr/>
          <p:nvPr/>
        </p:nvPicPr>
        <p:blipFill>
          <a:blip r:embed="rId3" cstate="print"/>
          <a:srcRect t="20125" r="22857" b="10556"/>
          <a:stretch>
            <a:fillRect/>
          </a:stretch>
        </p:blipFill>
        <p:spPr bwMode="auto">
          <a:xfrm>
            <a:off x="285720" y="4071942"/>
            <a:ext cx="3429024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AppData\Local\Temp\Rar$DIa0.097\20230421_111007.jpg"/>
          <p:cNvPicPr/>
          <p:nvPr/>
        </p:nvPicPr>
        <p:blipFill>
          <a:blip r:embed="rId4" cstate="print"/>
          <a:srcRect t="21841" r="24243" b="20828"/>
          <a:stretch>
            <a:fillRect/>
          </a:stretch>
        </p:blipFill>
        <p:spPr bwMode="auto">
          <a:xfrm>
            <a:off x="4714876" y="4143380"/>
            <a:ext cx="4143404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AppData\Local\Microsoft\Windows\Temporary Internet Files\Content.Word\20230421_163215.jpg"/>
          <p:cNvPicPr/>
          <p:nvPr/>
        </p:nvPicPr>
        <p:blipFill>
          <a:blip r:embed="rId2" cstate="print"/>
          <a:srcRect b="29635"/>
          <a:stretch>
            <a:fillRect/>
          </a:stretch>
        </p:blipFill>
        <p:spPr bwMode="auto">
          <a:xfrm>
            <a:off x="642910" y="2428868"/>
            <a:ext cx="3643338" cy="32147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C:\Users\User\AppData\Local\Temp\Rar$DIa0.995\20230421_1633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214686"/>
            <a:ext cx="3943821" cy="27970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071538" y="1071546"/>
            <a:ext cx="7215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Акция 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«Сад Победы»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428604"/>
            <a:ext cx="64294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Урок Мужества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«Наследники Победы»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C:\Users\User\Desktop\T0YQkkX1cWg.jpg"/>
          <p:cNvPicPr/>
          <p:nvPr/>
        </p:nvPicPr>
        <p:blipFill>
          <a:blip r:embed="rId2"/>
          <a:srcRect t="37393" b="14530"/>
          <a:stretch>
            <a:fillRect/>
          </a:stretch>
        </p:blipFill>
        <p:spPr bwMode="auto">
          <a:xfrm>
            <a:off x="357158" y="1571612"/>
            <a:ext cx="5934075" cy="21431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" name="Рисунок 3" descr="C:\Users\User\Desktop\cgCK-qKh2vU.jpg"/>
          <p:cNvPicPr/>
          <p:nvPr/>
        </p:nvPicPr>
        <p:blipFill>
          <a:blip r:embed="rId3"/>
          <a:srcRect t="32158" b="19444"/>
          <a:stretch>
            <a:fillRect/>
          </a:stretch>
        </p:blipFill>
        <p:spPr bwMode="auto">
          <a:xfrm>
            <a:off x="2928926" y="4071942"/>
            <a:ext cx="5934075" cy="215740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500042"/>
            <a:ext cx="5357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«Вальс Победы»</a:t>
            </a:r>
            <a:endParaRPr lang="ru-RU" sz="40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C:\Users\User\Desktop\IMG-20230505-WA0030.jpg"/>
          <p:cNvPicPr/>
          <p:nvPr/>
        </p:nvPicPr>
        <p:blipFill>
          <a:blip r:embed="rId2"/>
          <a:srcRect l="22472"/>
          <a:stretch>
            <a:fillRect/>
          </a:stretch>
        </p:blipFill>
        <p:spPr bwMode="auto">
          <a:xfrm>
            <a:off x="1571604" y="3786190"/>
            <a:ext cx="3357586" cy="242889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" name="Рисунок 3" descr="C:\Users\User\Desktop\ZSKodAEoDvQ.jpg"/>
          <p:cNvPicPr/>
          <p:nvPr/>
        </p:nvPicPr>
        <p:blipFill>
          <a:blip r:embed="rId3" cstate="print"/>
          <a:srcRect b="30705"/>
          <a:stretch>
            <a:fillRect/>
          </a:stretch>
        </p:blipFill>
        <p:spPr bwMode="auto">
          <a:xfrm>
            <a:off x="285720" y="1357298"/>
            <a:ext cx="4000528" cy="2214578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C:\Users\User\Desktop\20230505_101123.jpg"/>
          <p:cNvPicPr/>
          <p:nvPr/>
        </p:nvPicPr>
        <p:blipFill>
          <a:blip r:embed="rId4" cstate="print"/>
          <a:srcRect b="19642"/>
          <a:stretch>
            <a:fillRect/>
          </a:stretch>
        </p:blipFill>
        <p:spPr bwMode="auto">
          <a:xfrm>
            <a:off x="5072066" y="1500174"/>
            <a:ext cx="3630741" cy="214314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Рисунок 5" descr="C:\Users\User\Desktop\20230505_10110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4143380"/>
            <a:ext cx="3395515" cy="250984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10000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3686</TotalTime>
  <Words>163</Words>
  <Application>Microsoft Office PowerPoint</Application>
  <PresentationFormat>Экран (4:3)</PresentationFormat>
  <Paragraphs>36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KarMaN</dc:creator>
  <cp:lastModifiedBy>User</cp:lastModifiedBy>
  <cp:revision>234</cp:revision>
  <dcterms:created xsi:type="dcterms:W3CDTF">2020-02-11T02:56:24Z</dcterms:created>
  <dcterms:modified xsi:type="dcterms:W3CDTF">2024-01-15T04:34:26Z</dcterms:modified>
</cp:coreProperties>
</file>