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66" r:id="rId4"/>
    <p:sldId id="260" r:id="rId5"/>
    <p:sldId id="269" r:id="rId6"/>
    <p:sldId id="259" r:id="rId7"/>
    <p:sldId id="261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3CA4A-09FD-4A50-8595-F1AD506613E0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52F8D-8C48-4282-9690-B987BF7BD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3;&#1100;&#1096;&#1072;&#1090;\Music\&#1041;&#1077;&#1083;&#1099;&#1081;%20&#1086;&#1088;&#1105;&#1083;%20(&#1086;&#1088;&#1077;&#1083;)%20&#1057;&#1083;&#1077;&#1087;&#1086;&#1081;%20&#1089;&#1099;&#1085;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3" cstate="print"/>
          <a:srcRect t="5670" r="209"/>
          <a:stretch>
            <a:fillRect/>
          </a:stretch>
        </p:blipFill>
        <p:spPr bwMode="auto">
          <a:xfrm>
            <a:off x="0" y="-24918"/>
            <a:ext cx="9144000" cy="688291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476672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</a:rPr>
              <a:t>Дети </a:t>
            </a:r>
            <a:r>
              <a:rPr lang="ru-RU" sz="7200" b="1" i="1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</a:rPr>
              <a:t>войны </a:t>
            </a:r>
            <a:endParaRPr lang="ru-RU" sz="7200" b="1" i="1" dirty="0">
              <a:solidFill>
                <a:schemeClr val="bg1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6" name="Белый орёл (орел) Слепой сы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949280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	Условия работы школы во время войны были очень тяжелыми… Не хватало учебников, тетрадей… Зимой часто не было электричества, дров, керосина. Но многие школы продолжали занятия, зачастую спускаясь в бомбоубежища.</a:t>
            </a:r>
            <a:endParaRPr lang="ru-RU" sz="2800" dirty="0"/>
          </a:p>
        </p:txBody>
      </p:sp>
      <p:pic>
        <p:nvPicPr>
          <p:cNvPr id="6" name="Picture 4" descr="урок в школе 1942 г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9304" y="2537106"/>
            <a:ext cx="6264696" cy="4320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332656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 первых же дней войны школьники пришли на помощь взрослым.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12777"/>
            <a:ext cx="813690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/>
              <a:t>Они работали вместе с учителями на покосе, пололи и копали картофель, убирали зерновые, собирали колоски – ведь хлеб был нужен на фронте их отцам и братьям…</a:t>
            </a:r>
          </a:p>
        </p:txBody>
      </p:sp>
      <p:pic>
        <p:nvPicPr>
          <p:cNvPr id="7" name="Picture 10" descr="школьники идут на огороды"/>
          <p:cNvPicPr>
            <a:picLocks noChangeAspect="1" noChangeArrowheads="1"/>
          </p:cNvPicPr>
          <p:nvPr/>
        </p:nvPicPr>
        <p:blipFill>
          <a:blip r:embed="rId3" cstate="print"/>
          <a:srcRect l="11675" t="2576"/>
          <a:stretch>
            <a:fillRect/>
          </a:stretch>
        </p:blipFill>
        <p:spPr bwMode="auto">
          <a:xfrm>
            <a:off x="179512" y="3429000"/>
            <a:ext cx="4518985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грядки на набережной в ленинграде"/>
          <p:cNvPicPr>
            <a:picLocks noChangeAspect="1" noChangeArrowheads="1"/>
          </p:cNvPicPr>
          <p:nvPr/>
        </p:nvPicPr>
        <p:blipFill>
          <a:blip r:embed="rId4" cstate="print"/>
          <a:srcRect t="39791"/>
          <a:stretch>
            <a:fillRect/>
          </a:stretch>
        </p:blipFill>
        <p:spPr>
          <a:xfrm>
            <a:off x="4788024" y="2996952"/>
            <a:ext cx="4151059" cy="3157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Дети в то тяжелое время выполняли самую тяжелую работу. Например, строили железную дорогу…</a:t>
            </a:r>
            <a:endParaRPr lang="ru-RU" sz="2800" dirty="0"/>
          </a:p>
        </p:txBody>
      </p:sp>
      <p:pic>
        <p:nvPicPr>
          <p:cNvPr id="7" name="Picture 5" descr="дети на ремонте доро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543484" cy="496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Они вели переписку с солдатами, помогали семьям погибших фронтовиков, готовили для бойцов  подарки к Новому году и другим праздникам…</a:t>
            </a:r>
            <a:endParaRPr lang="ru-RU" sz="2800" dirty="0"/>
          </a:p>
        </p:txBody>
      </p:sp>
      <p:pic>
        <p:nvPicPr>
          <p:cNvPr id="4" name="Picture 5" descr="сбор подарков бойцам красной арм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049312"/>
            <a:ext cx="7488832" cy="45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76672"/>
            <a:ext cx="3888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Дети в годы Великой Отечественной войны работали в тылу на заводах и фабриках. Они встали к станкам, производя столь необходимые на фронте  предметы.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6" name="Picture 5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48680"/>
            <a:ext cx="4403725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Они приносили солдатам оружие, брошенное немцами…</a:t>
            </a:r>
            <a:endParaRPr lang="ru-RU" sz="2800" dirty="0"/>
          </a:p>
        </p:txBody>
      </p:sp>
      <p:pic>
        <p:nvPicPr>
          <p:cNvPr id="6" name="Picture 4" descr="собирают немецкое оружие 1943"/>
          <p:cNvPicPr>
            <a:picLocks noChangeAspect="1" noChangeArrowheads="1"/>
          </p:cNvPicPr>
          <p:nvPr/>
        </p:nvPicPr>
        <p:blipFill>
          <a:blip r:embed="rId3" cstate="print"/>
          <a:srcRect l="21093" t="6206" r="14624" b="5372"/>
          <a:stretch>
            <a:fillRect/>
          </a:stretch>
        </p:blipFill>
        <p:spPr bwMode="auto">
          <a:xfrm>
            <a:off x="2555776" y="1196752"/>
            <a:ext cx="6192688" cy="551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Мальчишки и девчонки  рвались участвовать в боевых действиях. Они уходили на фронт, становясь детьми полков.</a:t>
            </a:r>
            <a:endParaRPr lang="ru-RU" sz="2800" dirty="0"/>
          </a:p>
        </p:txBody>
      </p:sp>
      <p:pic>
        <p:nvPicPr>
          <p:cNvPr id="6" name="Picture 4" descr="09"/>
          <p:cNvPicPr>
            <a:picLocks noChangeAspect="1" noChangeArrowheads="1"/>
          </p:cNvPicPr>
          <p:nvPr/>
        </p:nvPicPr>
        <p:blipFill>
          <a:blip r:embed="rId3" cstate="print"/>
          <a:srcRect t="7878"/>
          <a:stretch>
            <a:fillRect/>
          </a:stretch>
        </p:blipFill>
        <p:spPr bwMode="auto">
          <a:xfrm>
            <a:off x="2051719" y="1988840"/>
            <a:ext cx="6838392" cy="457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шат\Pictures\9 мая.jpg"/>
          <p:cNvPicPr>
            <a:picLocks noChangeAspect="1" noChangeArrowheads="1"/>
          </p:cNvPicPr>
          <p:nvPr/>
        </p:nvPicPr>
        <p:blipFill>
          <a:blip r:embed="rId2" cstate="print"/>
          <a:srcRect t="5670" r="209"/>
          <a:stretch>
            <a:fillRect/>
          </a:stretch>
        </p:blipFill>
        <p:spPr bwMode="auto">
          <a:xfrm>
            <a:off x="0" y="0"/>
            <a:ext cx="9144000" cy="6882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620688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Дети становились узниками концлагерей  и стойко переносили все тяготы и испытания  нелегкой тюремной жизни.</a:t>
            </a:r>
            <a:endParaRPr lang="ru-RU" sz="2800" dirty="0"/>
          </a:p>
        </p:txBody>
      </p:sp>
      <p:pic>
        <p:nvPicPr>
          <p:cNvPr id="6" name="Picture 22" descr="Buchenwald_Liberate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36712"/>
            <a:ext cx="3744416" cy="570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102</Words>
  <Application>Microsoft Office PowerPoint</Application>
  <PresentationFormat>Экран (4:3)</PresentationFormat>
  <Paragraphs>10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первых же дней войны школьники пришли на помощь взрослым .</dc:title>
  <dc:creator>Гульшат</dc:creator>
  <cp:lastModifiedBy>Гульшат</cp:lastModifiedBy>
  <cp:revision>10</cp:revision>
  <dcterms:created xsi:type="dcterms:W3CDTF">2012-04-27T06:58:45Z</dcterms:created>
  <dcterms:modified xsi:type="dcterms:W3CDTF">2015-12-09T20:46:53Z</dcterms:modified>
</cp:coreProperties>
</file>