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1" r:id="rId2"/>
    <p:sldId id="280" r:id="rId3"/>
    <p:sldId id="282" r:id="rId4"/>
    <p:sldId id="274" r:id="rId5"/>
    <p:sldId id="275" r:id="rId6"/>
    <p:sldId id="265" r:id="rId7"/>
    <p:sldId id="276" r:id="rId8"/>
    <p:sldId id="281" r:id="rId9"/>
    <p:sldId id="277" r:id="rId10"/>
    <p:sldId id="269" r:id="rId11"/>
    <p:sldId id="278" r:id="rId12"/>
    <p:sldId id="279" r:id="rId13"/>
    <p:sldId id="270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896" y="1553386"/>
            <a:ext cx="6027332" cy="1790700"/>
          </a:xfrm>
        </p:spPr>
        <p:txBody>
          <a:bodyPr>
            <a:noAutofit/>
          </a:bodyPr>
          <a:lstStyle/>
          <a:p>
            <a:r>
              <a:rPr lang="ru-RU" b="1" dirty="0">
                <a:effectLst/>
              </a:rPr>
              <a:t>Тема: «Письмо строчной и заглавной букв У, у».</a:t>
            </a:r>
            <a:endParaRPr lang="ru-RU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01852" y="4077072"/>
            <a:ext cx="6858000" cy="1241822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 </a:t>
            </a:r>
          </a:p>
          <a:p>
            <a:r>
              <a:rPr lang="ru-RU" dirty="0"/>
              <a:t>Выполнила:</a:t>
            </a:r>
          </a:p>
          <a:p>
            <a:r>
              <a:rPr lang="ru-RU" dirty="0" err="1"/>
              <a:t>Глыбина</a:t>
            </a:r>
            <a:r>
              <a:rPr lang="ru-RU" dirty="0"/>
              <a:t> Виолетта Вячеславовна</a:t>
            </a:r>
          </a:p>
          <a:p>
            <a:r>
              <a:rPr lang="ru-RU" dirty="0"/>
              <a:t>Учитель начальных классов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38" y="1553386"/>
            <a:ext cx="2988234" cy="403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92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настасия\Desktop\img5 копия копия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852936"/>
            <a:ext cx="2405010" cy="323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настасия\Desktop\4321 копия копия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930" y="908720"/>
            <a:ext cx="2294046" cy="323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01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344936"/>
            <a:ext cx="6912768" cy="692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05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2579288"/>
            <a:ext cx="7498080" cy="48006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238838"/>
            <a:ext cx="7416824" cy="635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2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348880"/>
            <a:ext cx="7498080" cy="48006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узнал(а)…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понравилось…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было интересно…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68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pic>
        <p:nvPicPr>
          <p:cNvPr id="1026" name="Picture 2" descr="https://img2.freepng.ru/20180401/dbe/kisspng-thumb-signal-emoji-smiley-clip-art-thumbtack-5ac07e2f83bb30.00308732152256465553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092" y="2665269"/>
            <a:ext cx="2501611" cy="2501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bs.twimg.com/media/ET3o7MhXgAA433r.jpg:lar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7" y="2090088"/>
            <a:ext cx="3312102" cy="3251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1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andrey-eltsov.ru/wp-content/uploads/2020/03/fdy-6-32swrt-mkh_k_fd1mjfr-nj-7-3nfhfy-animacija-spasibo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19" y="1779444"/>
            <a:ext cx="6264023" cy="2527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474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cf2.ppt-online.org/files2/slide/w/WjmQ4Ygps73DyGbElwRoz1xXVrc2nUuMJLkTPiCZqH/slide-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463" y="857251"/>
            <a:ext cx="6702137" cy="5020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65518" y="3903037"/>
            <a:ext cx="3470564" cy="197427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10244" name="Picture 4" descr="https://avatars.mds.yandex.net/get-pdb/2797565/951c08d9-10f6-4bb7-92e0-2e8be63b91ba/ori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647" y="3903036"/>
            <a:ext cx="2441261" cy="183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82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smilik.tv/wp-content/uploads/2019/12/02-12-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091" y="1680892"/>
            <a:ext cx="5403273" cy="3936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55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Утка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033" y="472642"/>
            <a:ext cx="2072729" cy="2451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Животные картинки для детей | Домашнее животное, Животные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146" y="274638"/>
            <a:ext cx="3121595" cy="454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жук картинки для детей - Поиск в Google | Жуки, Картинки, Для дете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" y="4191875"/>
            <a:ext cx="3264297" cy="20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а для детей. Улитк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84867"/>
            <a:ext cx="2299608" cy="2446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0" descr="Голуби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Голуби — Википедия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731254"/>
            <a:ext cx="2501396" cy="312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5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Утка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033" y="472642"/>
            <a:ext cx="2072729" cy="2451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Животные картинки для детей | Домашнее животное, Животные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0" y="3122148"/>
            <a:ext cx="2191119" cy="31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жук картинки для детей - Поиск в Google | Жуки, Картинки, Для дете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847" y="4213960"/>
            <a:ext cx="3264297" cy="20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а для детей. Улитк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84867"/>
            <a:ext cx="2299608" cy="2446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Голуби — Википеди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029" y="1600921"/>
            <a:ext cx="2501396" cy="312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90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219720484 копия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58715"/>
            <a:ext cx="4436786" cy="341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319963"/>
            <a:ext cx="4572000" cy="26684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Эту букву паровоз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своей трубе привез,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Губы вытяни в трубу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получишь букву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4663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24444"/>
            <a:ext cx="6984776" cy="660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51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Подойди ко мне </a:t>
            </a:r>
          </a:p>
        </p:txBody>
      </p:sp>
      <p:sp>
        <p:nvSpPr>
          <p:cNvPr id="47106" name="Содержимое 2"/>
          <p:cNvSpPr>
            <a:spLocks noGrp="1"/>
          </p:cNvSpPr>
          <p:nvPr>
            <p:ph idx="4294967295"/>
          </p:nvPr>
        </p:nvSpPr>
        <p:spPr>
          <a:xfrm>
            <a:off x="5724525" y="1700213"/>
            <a:ext cx="2846388" cy="3657600"/>
          </a:xfrm>
        </p:spPr>
        <p:txBody>
          <a:bodyPr>
            <a:normAutofit fontScale="92500" lnSpcReduction="20000"/>
          </a:bodyPr>
          <a:lstStyle/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Положить кисть одной руки на стол, выпрямить пальцы. Разместить карандаш так, чтобы мизинец и указательный палец были на карандаше, а средний и безымянный – под ней. Средний, безымянный и большой пальцы соединить, образуя щепоть. Кисть руки поднять вверх.</a:t>
            </a:r>
          </a:p>
          <a:p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Делать кистью руки вращательные движения к себе, очерчивая круги, будто подзывая кого-либо жестом, не выпуская карандаш.</a:t>
            </a:r>
          </a:p>
          <a:p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7" name="Picture 2" descr="D:\Мои документы\Мои рисунки\2013-12-07\я00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844675"/>
            <a:ext cx="302418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3284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286200"/>
            <a:ext cx="7848218" cy="616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51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355</TotalTime>
  <Words>108</Words>
  <Application>Microsoft Office PowerPoint</Application>
  <PresentationFormat>Экран (4:3)</PresentationFormat>
  <Paragraphs>18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Тема: «Письмо строчной и заглавной букв У, у».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Подойди ко мне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Замятина</dc:creator>
  <cp:lastModifiedBy>sc572k10</cp:lastModifiedBy>
  <cp:revision>19</cp:revision>
  <dcterms:created xsi:type="dcterms:W3CDTF">2017-04-03T14:23:37Z</dcterms:created>
  <dcterms:modified xsi:type="dcterms:W3CDTF">2022-03-29T11:23:30Z</dcterms:modified>
</cp:coreProperties>
</file>