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80" r:id="rId2"/>
    <p:sldId id="256" r:id="rId3"/>
    <p:sldId id="274" r:id="rId4"/>
    <p:sldId id="284" r:id="rId5"/>
    <p:sldId id="275" r:id="rId6"/>
    <p:sldId id="258" r:id="rId7"/>
    <p:sldId id="286" r:id="rId8"/>
    <p:sldId id="278" r:id="rId9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9C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509B9-7DD7-4C65-BFEC-8AB6A002E7DC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8D3FEF-98B1-4A75-9A09-83AACD9637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097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8D3FEF-98B1-4A75-9A09-83AACD9637A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6B3-BD8A-431D-A67A-3231C877660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F6D68-DB96-4FAC-A563-461A7376BB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6B3-BD8A-431D-A67A-3231C877660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F6D68-DB96-4FAC-A563-461A7376B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6B3-BD8A-431D-A67A-3231C877660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F6D68-DB96-4FAC-A563-461A7376B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6B3-BD8A-431D-A67A-3231C877660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F6D68-DB96-4FAC-A563-461A7376B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6B3-BD8A-431D-A67A-3231C877660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A0F6D68-DB96-4FAC-A563-461A7376B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6B3-BD8A-431D-A67A-3231C877660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F6D68-DB96-4FAC-A563-461A7376B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6B3-BD8A-431D-A67A-3231C877660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F6D68-DB96-4FAC-A563-461A7376B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6B3-BD8A-431D-A67A-3231C877660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F6D68-DB96-4FAC-A563-461A7376B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6B3-BD8A-431D-A67A-3231C877660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F6D68-DB96-4FAC-A563-461A7376B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6B3-BD8A-431D-A67A-3231C877660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F6D68-DB96-4FAC-A563-461A7376B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06B3-BD8A-431D-A67A-3231C877660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F6D68-DB96-4FAC-A563-461A7376B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AE06B3-BD8A-431D-A67A-3231C877660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A0F6D68-DB96-4FAC-A563-461A7376BB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Documents and Settings\Admin\Рабочий стол\normal_262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480"/>
            <a:ext cx="9144000" cy="58604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428604"/>
            <a:ext cx="74295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В.П.Астафьев</a:t>
            </a:r>
            <a:br>
              <a:rPr lang="ru-RU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5400" b="1" spc="50" dirty="0" err="1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Стрижонок</a:t>
            </a:r>
            <a:r>
              <a:rPr lang="ru-RU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Скрип»</a:t>
            </a:r>
            <a:endParaRPr lang="ru-RU" sz="5400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6" name="Picture 2" descr="C:\Documents and Settings\Admin\Рабочий стол\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515458"/>
            <a:ext cx="3000396" cy="43425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571480"/>
            <a:ext cx="71438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B050"/>
                </a:solidFill>
              </a:rPr>
              <a:t>Учебные задачи урока</a:t>
            </a:r>
          </a:p>
          <a:p>
            <a:endParaRPr lang="ru-RU" sz="3600" dirty="0" smtClean="0">
              <a:solidFill>
                <a:srgbClr val="FFFF00"/>
              </a:solidFill>
            </a:endParaRPr>
          </a:p>
          <a:p>
            <a:endParaRPr lang="ru-RU" sz="3600" dirty="0" smtClean="0"/>
          </a:p>
          <a:p>
            <a:pPr marL="342900" indent="-342900">
              <a:buAutoNum type="arabicPeriod"/>
            </a:pPr>
            <a:endParaRPr lang="ru-RU" sz="3600" dirty="0" smtClean="0"/>
          </a:p>
          <a:p>
            <a:pPr marL="342900" indent="-342900">
              <a:buAutoNum type="arabicPeriod"/>
            </a:pPr>
            <a:r>
              <a:rPr lang="ru-RU" sz="3600" dirty="0" smtClean="0">
                <a:solidFill>
                  <a:srgbClr val="FFFF00"/>
                </a:solidFill>
              </a:rPr>
              <a:t>Анализировать…….</a:t>
            </a:r>
          </a:p>
          <a:p>
            <a:pPr marL="342900" indent="-342900">
              <a:buAutoNum type="arabicPeriod"/>
            </a:pPr>
            <a:r>
              <a:rPr lang="ru-RU" sz="3600" dirty="0" smtClean="0">
                <a:solidFill>
                  <a:srgbClr val="FFFF00"/>
                </a:solidFill>
              </a:rPr>
              <a:t>Определять…..</a:t>
            </a:r>
          </a:p>
          <a:p>
            <a:pPr marL="342900" indent="-342900">
              <a:buAutoNum type="arabicPeriod"/>
            </a:pPr>
            <a:r>
              <a:rPr lang="ru-RU" sz="3600" dirty="0" smtClean="0">
                <a:solidFill>
                  <a:srgbClr val="FFFF00"/>
                </a:solidFill>
              </a:rPr>
              <a:t>Давать…..</a:t>
            </a:r>
          </a:p>
          <a:p>
            <a:pPr marL="342900" indent="-342900">
              <a:buAutoNum type="arabicPeriod"/>
            </a:pPr>
            <a:r>
              <a:rPr lang="ru-RU" sz="3600" dirty="0" smtClean="0">
                <a:solidFill>
                  <a:srgbClr val="FFFF00"/>
                </a:solidFill>
              </a:rPr>
              <a:t>Находить…</a:t>
            </a:r>
          </a:p>
          <a:p>
            <a:pPr marL="342900" indent="-342900">
              <a:buAutoNum type="arabicPeriod"/>
            </a:pPr>
            <a:r>
              <a:rPr lang="ru-RU" sz="3600" dirty="0" smtClean="0">
                <a:solidFill>
                  <a:srgbClr val="FFFF00"/>
                </a:solidFill>
              </a:rPr>
              <a:t> Оценивать</a:t>
            </a:r>
            <a:r>
              <a:rPr lang="ru-RU" sz="3600" dirty="0" smtClean="0">
                <a:solidFill>
                  <a:schemeClr val="bg1"/>
                </a:solidFill>
              </a:rPr>
              <a:t>…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" name="Picture 3" descr="C:\Documents and Settings\Admin\Рабочий стол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07510">
            <a:off x="7081644" y="4581817"/>
            <a:ext cx="1593944" cy="17443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Лена\Pictures\strizhonok.png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718111"/>
            <a:ext cx="4608512" cy="54217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4078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642918"/>
            <a:ext cx="7000924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B050"/>
                </a:solidFill>
              </a:rPr>
              <a:t>Уроки жизни </a:t>
            </a:r>
            <a:endParaRPr lang="en-US" sz="3600" dirty="0" smtClean="0">
              <a:solidFill>
                <a:srgbClr val="00B050"/>
              </a:solidFill>
            </a:endParaRPr>
          </a:p>
          <a:p>
            <a:pPr marL="342900" indent="-342900">
              <a:buAutoNum type="arabicPeriod"/>
            </a:pPr>
            <a:r>
              <a:rPr lang="ru-RU" sz="3200" dirty="0">
                <a:solidFill>
                  <a:srgbClr val="FFFF00"/>
                </a:solidFill>
                <a:ea typeface="Times New Roman"/>
              </a:rPr>
              <a:t>Нельзя отнимать еду у других</a:t>
            </a:r>
            <a:r>
              <a:rPr lang="ru-RU" sz="3200" dirty="0" smtClean="0">
                <a:solidFill>
                  <a:srgbClr val="FFFF00"/>
                </a:solidFill>
                <a:ea typeface="Times New Roman"/>
              </a:rPr>
              <a:t>.</a:t>
            </a:r>
            <a:endParaRPr lang="ru-RU" sz="3200" dirty="0" smtClean="0">
              <a:solidFill>
                <a:srgbClr val="FFFF00"/>
              </a:solidFill>
            </a:endParaRP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FFFF00"/>
                </a:solidFill>
                <a:ea typeface="Times New Roman"/>
              </a:rPr>
              <a:t>Опасно </a:t>
            </a:r>
            <a:r>
              <a:rPr lang="ru-RU" sz="3200" dirty="0">
                <a:solidFill>
                  <a:srgbClr val="FFFF00"/>
                </a:solidFill>
                <a:ea typeface="Times New Roman"/>
              </a:rPr>
              <a:t>вылезать из норки, можно разбиться.</a:t>
            </a:r>
            <a:endParaRPr lang="ru-RU" sz="3200" dirty="0" smtClean="0">
              <a:solidFill>
                <a:srgbClr val="FFFF00"/>
              </a:solidFill>
            </a:endParaRPr>
          </a:p>
          <a:p>
            <a:pPr marL="342900" lvl="0" indent="-342900">
              <a:buFontTx/>
              <a:buAutoNum type="arabicPeriod"/>
            </a:pPr>
            <a:r>
              <a:rPr lang="ru-RU" sz="3200" dirty="0">
                <a:solidFill>
                  <a:srgbClr val="FFFF00"/>
                </a:solidFill>
                <a:ea typeface="Times New Roman"/>
              </a:rPr>
              <a:t>Опасность должна сплачивать стаю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FFFF00"/>
                </a:solidFill>
                <a:ea typeface="Times New Roman"/>
              </a:rPr>
              <a:t>У </a:t>
            </a:r>
            <a:r>
              <a:rPr lang="ru-RU" sz="3200" dirty="0">
                <a:solidFill>
                  <a:srgbClr val="FFFF00"/>
                </a:solidFill>
                <a:ea typeface="Times New Roman"/>
              </a:rPr>
              <a:t>маленьких птиц есть враги</a:t>
            </a:r>
            <a:r>
              <a:rPr lang="ru-RU" sz="3200" dirty="0" smtClean="0">
                <a:solidFill>
                  <a:srgbClr val="FFFF00"/>
                </a:solidFill>
                <a:ea typeface="Times New Roman"/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3200" dirty="0">
                <a:solidFill>
                  <a:srgbClr val="FFFF00"/>
                </a:solidFill>
                <a:ea typeface="Times New Roman"/>
              </a:rPr>
              <a:t>Без мамы холодно</a:t>
            </a:r>
            <a:r>
              <a:rPr lang="ru-RU" sz="3200" dirty="0" smtClean="0">
                <a:solidFill>
                  <a:srgbClr val="FFFF00"/>
                </a:solidFill>
                <a:ea typeface="Times New Roman"/>
              </a:rPr>
              <a:t>.</a:t>
            </a:r>
          </a:p>
          <a:p>
            <a:pPr marL="342900" lvl="0" indent="-342900">
              <a:buFontTx/>
              <a:buAutoNum type="arabicPeriod"/>
            </a:pPr>
            <a:r>
              <a:rPr lang="ru-RU" sz="3200" dirty="0">
                <a:solidFill>
                  <a:srgbClr val="FFFF00"/>
                </a:solidFill>
                <a:ea typeface="Times New Roman"/>
              </a:rPr>
              <a:t>Необходимо трудиться чтобы обезопасить себя</a:t>
            </a:r>
            <a:r>
              <a:rPr lang="ru-RU" sz="3200" dirty="0">
                <a:solidFill>
                  <a:prstClr val="white"/>
                </a:solidFill>
                <a:ea typeface="Times New Roman"/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solidFill>
                  <a:srgbClr val="FFFF00"/>
                </a:solidFill>
                <a:ea typeface="Times New Roman"/>
              </a:rPr>
              <a:t>Хорошо </a:t>
            </a:r>
            <a:r>
              <a:rPr lang="ru-RU" sz="3200" dirty="0">
                <a:solidFill>
                  <a:srgbClr val="FFFF00"/>
                </a:solidFill>
                <a:ea typeface="Times New Roman"/>
              </a:rPr>
              <a:t>уметь летать</a:t>
            </a:r>
            <a:r>
              <a:rPr lang="ru-RU" sz="3200" dirty="0" smtClean="0">
                <a:solidFill>
                  <a:srgbClr val="FFFF00"/>
                </a:solidFill>
                <a:ea typeface="Times New Roman"/>
              </a:rPr>
              <a:t>!</a:t>
            </a:r>
          </a:p>
          <a:p>
            <a:pPr marL="342900" indent="-342900">
              <a:buAutoNum type="arabicPeriod"/>
            </a:pPr>
            <a:endParaRPr lang="ru-RU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643182"/>
            <a:ext cx="8229600" cy="1219200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rgbClr val="FFFF00"/>
                </a:solidFill>
                <a:effectLst/>
                <a:latin typeface="Tahoma"/>
                <a:ea typeface="Calibri"/>
              </a:rPr>
              <a:t>1) </a:t>
            </a:r>
            <a: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  <a:t>Рождение </a:t>
            </a:r>
            <a:r>
              <a:rPr lang="ru-RU" sz="2800" dirty="0" err="1">
                <a:solidFill>
                  <a:srgbClr val="FFFF00"/>
                </a:solidFill>
                <a:effectLst/>
                <a:latin typeface="Tahoma"/>
                <a:ea typeface="Calibri"/>
              </a:rPr>
              <a:t>стрижонка</a:t>
            </a:r>
            <a: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  <a:t>.</a:t>
            </a:r>
            <a:b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</a:br>
            <a: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  <a:t>2) Мама прилетела.</a:t>
            </a:r>
            <a:b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</a:br>
            <a: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  <a:t>3) Встреча с разбойником-соколом.</a:t>
            </a:r>
            <a:b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</a:br>
            <a: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  <a:t>4) Смерть мамы-</a:t>
            </a:r>
            <a:r>
              <a:rPr lang="ru-RU" sz="2800" dirty="0" err="1">
                <a:solidFill>
                  <a:srgbClr val="FFFF00"/>
                </a:solidFill>
                <a:effectLst/>
                <a:latin typeface="Tahoma"/>
                <a:ea typeface="Calibri"/>
              </a:rPr>
              <a:t>стрижихи</a:t>
            </a:r>
            <a: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  <a:t>.</a:t>
            </a:r>
            <a:b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</a:br>
            <a: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  <a:t>5) На помощь приходят другие стрижи.</a:t>
            </a:r>
            <a:b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</a:br>
            <a: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  <a:t>6) Пора на свободу!</a:t>
            </a:r>
            <a:b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</a:br>
            <a: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  <a:t>7) А что же там, за пределами норки? Первый полёт.</a:t>
            </a:r>
            <a:b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</a:br>
            <a: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  <a:t>8) Постройка своего гнезда.</a:t>
            </a:r>
            <a:b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</a:br>
            <a: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  <a:t>9) Встреча с мальчишками.</a:t>
            </a:r>
            <a:b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</a:br>
            <a:r>
              <a:rPr lang="ru-RU" sz="2800" dirty="0">
                <a:solidFill>
                  <a:srgbClr val="FFFF00"/>
                </a:solidFill>
                <a:effectLst/>
                <a:latin typeface="Tahoma"/>
                <a:ea typeface="Calibri"/>
              </a:rPr>
              <a:t>10) В тёплые края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643182"/>
            <a:ext cx="8229600" cy="1219200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rgbClr val="FFFF00"/>
                </a:solidFill>
              </a:rPr>
              <a:t>«Звери, птицы, растения проживут и без нас,</a:t>
            </a:r>
            <a:br>
              <a:rPr lang="ru-RU" sz="2800" dirty="0" smtClean="0">
                <a:solidFill>
                  <a:srgbClr val="FFFF00"/>
                </a:solidFill>
              </a:rPr>
            </a:br>
            <a:r>
              <a:rPr lang="ru-RU" sz="2800" dirty="0" smtClean="0">
                <a:solidFill>
                  <a:srgbClr val="FFFF00"/>
                </a:solidFill>
              </a:rPr>
              <a:t>а мы без них обязательно погибнем».</a:t>
            </a:r>
            <a:br>
              <a:rPr lang="ru-RU" sz="2800" dirty="0" smtClean="0">
                <a:solidFill>
                  <a:srgbClr val="FFFF00"/>
                </a:solidFill>
              </a:rPr>
            </a:br>
            <a:r>
              <a:rPr lang="ru-RU" sz="2800" dirty="0" smtClean="0">
                <a:solidFill>
                  <a:srgbClr val="FFFF00"/>
                </a:solidFill>
              </a:rPr>
              <a:t>                                                      В.П. Астафьев</a:t>
            </a:r>
            <a:br>
              <a:rPr lang="ru-RU" sz="2800" dirty="0" smtClean="0">
                <a:solidFill>
                  <a:srgbClr val="FFFF00"/>
                </a:solidFill>
              </a:rPr>
            </a:b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84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785926"/>
            <a:ext cx="767970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Молодцы!!!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5d6173d8edebc79c4294b4e6ec6b132f9264d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315</TotalTime>
  <Words>74</Words>
  <Application>Microsoft Office PowerPoint</Application>
  <PresentationFormat>Экран (4:3)</PresentationFormat>
  <Paragraphs>22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1) Рождение стрижонка. 2) Мама прилетела. 3) Встреча с разбойником-соколом. 4) Смерть мамы-стрижихи. 5) На помощь приходят другие стрижи. 6) Пора на свободу! 7) А что же там, за пределами норки? Первый полёт. 8) Постройка своего гнезда. 9) Встреча с мальчишками. 10) В тёплые края</vt:lpstr>
      <vt:lpstr>«Звери, птицы, растения проживут и без нас, а мы без них обязательно погибнем».                                                       В.П. Астафьев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Литературное чтение 4 класс.</dc:title>
  <dc:creator>Васильева</dc:creator>
  <cp:lastModifiedBy>User1</cp:lastModifiedBy>
  <cp:revision>43</cp:revision>
  <dcterms:created xsi:type="dcterms:W3CDTF">2007-12-02T11:28:42Z</dcterms:created>
  <dcterms:modified xsi:type="dcterms:W3CDTF">2019-03-04T14:42:24Z</dcterms:modified>
</cp:coreProperties>
</file>