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332656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6561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\Desktop\ixDKNLWxaKR2FeyhWwOS17063756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73" y="476672"/>
            <a:ext cx="7848872" cy="53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1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img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92088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_- 13) Д. Д. Шостакович - 7 симфония Ленинградская - 1 часть - тема сопротивления_(mp3-gorilla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28384" y="5195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dmin\Desktop\p6-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94734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2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3" y="-119063"/>
            <a:ext cx="9510713" cy="710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28092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0"/>
            <a:ext cx="89326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Классный час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«По страницам истории Блокадного Ленинграда»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67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770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6633"/>
            <a:ext cx="849694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«Жизнь ленинградцев в блокадном Ленинграде»</a:t>
            </a:r>
            <a:endParaRPr lang="ru-RU" sz="3200" b="1" i="1" dirty="0">
              <a:ea typeface="Calibri"/>
              <a:cs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0829"/>
            <a:ext cx="7632848" cy="4270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934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43408"/>
            <a:ext cx="9505056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MUdmvGZz8K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77686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00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17326"/>
            <a:ext cx="9505056" cy="721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\Desktop\23459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410445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dmin\Desktop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3888432" cy="532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72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19510"/>
            <a:ext cx="9505056" cy="721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332656"/>
            <a:ext cx="71287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блокадного Ленинграда»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66419_origina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99592" y="1052736"/>
            <a:ext cx="4068451" cy="4032448"/>
          </a:xfrm>
          <a:prstGeom prst="rect">
            <a:avLst/>
          </a:prstGeom>
        </p:spPr>
      </p:pic>
      <p:pic>
        <p:nvPicPr>
          <p:cNvPr id="5" name="Содержимое 5" descr="4038748270832002.jpg"/>
          <p:cNvPicPr>
            <a:picLocks noChangeAspect="1"/>
          </p:cNvPicPr>
          <p:nvPr/>
        </p:nvPicPr>
        <p:blipFill rotWithShape="1">
          <a:blip r:embed="rId4"/>
          <a:srcRect t="5390" b="5458"/>
          <a:stretch/>
        </p:blipFill>
        <p:spPr>
          <a:xfrm>
            <a:off x="4788025" y="2564904"/>
            <a:ext cx="4032448" cy="387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0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17326"/>
            <a:ext cx="9505056" cy="721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\Desktop\b8b6a025dd7e80d4fe292014cb35935c-8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70485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49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Безимени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84887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5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13441682_10-p-fon-dlya-prezentatsii-pro-vov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Admin\Desktop\1d1a1c382de3b987266ac68948f66d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76401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332656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/>
                <a:ea typeface="Times New Roman"/>
              </a:rPr>
              <a:t>«</a:t>
            </a:r>
            <a:r>
              <a:rPr lang="ru-RU" sz="3200" b="1" dirty="0" smtClean="0">
                <a:latin typeface="Times New Roman"/>
                <a:ea typeface="Times New Roman"/>
              </a:rPr>
              <a:t>Дорога </a:t>
            </a:r>
            <a:r>
              <a:rPr lang="ru-RU" sz="3200" b="1" dirty="0">
                <a:latin typeface="Times New Roman"/>
                <a:ea typeface="Times New Roman"/>
              </a:rPr>
              <a:t>жизни</a:t>
            </a:r>
            <a:r>
              <a:rPr lang="ru-RU" sz="3200" b="1" dirty="0" smtClean="0">
                <a:latin typeface="Times New Roman"/>
                <a:ea typeface="Times New Roman"/>
              </a:rPr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3659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18</Words>
  <Application>Microsoft Office PowerPoint</Application>
  <PresentationFormat>Экран (4:3)</PresentationFormat>
  <Paragraphs>4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2024-01-29T18:10:21Z</dcterms:created>
  <dcterms:modified xsi:type="dcterms:W3CDTF">2024-02-11T09:05:15Z</dcterms:modified>
</cp:coreProperties>
</file>