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77;&#1090;&#1089;&#1072;&#1076;\Desktop\1.m4a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77;&#1090;&#1089;&#1072;&#1076;\Desktop\2.m4a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77;&#1090;&#1089;&#1072;&#1076;\Desktop\&#1087;&#1077;&#1089;&#1085;&#1103;%20&#1055;&#1086;&#1076;&#1072;&#1088;&#1086;&#1082;%20&#1084;&#1072;&#1084;&#1077;%20(+)%20(&#1057;&#1072;&#1074;&#1080;&#1085;&#1072;)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file:///C:\Users\&#1076;&#1077;&#1090;&#1089;&#1072;&#1076;\Desktop\Snezhinka-Mamochka-moyamilaya-moyan(mp3-blog.info).mp3" TargetMode="External"/><Relationship Id="rId1" Type="http://schemas.openxmlformats.org/officeDocument/2006/relationships/audio" Target="file:///C:\Users\&#1076;&#1077;&#1090;&#1089;&#1072;&#1076;\Desktop\&#1087;&#1077;&#1089;&#1085;&#1103;%20&#1055;&#1086;&#1076;&#1072;&#1088;&#1086;&#1082;%20&#1084;&#1072;&#1084;&#1077;%20(+)%20(&#1057;&#1072;&#1074;&#1080;&#1085;&#1072;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6;&#1077;&#1090;&#1089;&#1072;&#1076;\Desktop\3.m4a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vetlana\Desktop\16584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8252" cy="1512168"/>
          </a:xfrm>
          <a:prstGeom prst="rect">
            <a:avLst/>
          </a:prstGeom>
          <a:noFill/>
        </p:spPr>
      </p:pic>
      <p:pic>
        <p:nvPicPr>
          <p:cNvPr id="3" name="Picture 4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102624" y="5497083"/>
            <a:ext cx="2041376" cy="1360917"/>
          </a:xfrm>
          <a:prstGeom prst="rect">
            <a:avLst/>
          </a:prstGeom>
          <a:noFill/>
        </p:spPr>
      </p:pic>
      <p:pic>
        <p:nvPicPr>
          <p:cNvPr id="4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0"/>
            <a:ext cx="4371975" cy="6858000"/>
          </a:xfrm>
          <a:prstGeom prst="rect">
            <a:avLst/>
          </a:prstGeom>
          <a:noFill/>
        </p:spPr>
      </p:pic>
      <p:pic>
        <p:nvPicPr>
          <p:cNvPr id="7" name="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8252" cy="1512168"/>
          </a:xfrm>
          <a:prstGeom prst="rect">
            <a:avLst/>
          </a:prstGeom>
          <a:noFill/>
        </p:spPr>
      </p:pic>
      <p:pic>
        <p:nvPicPr>
          <p:cNvPr id="3" name="Picture 4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102624" y="5497083"/>
            <a:ext cx="2041376" cy="1360917"/>
          </a:xfrm>
          <a:prstGeom prst="rect">
            <a:avLst/>
          </a:prstGeom>
          <a:noFill/>
        </p:spPr>
      </p:pic>
      <p:pic>
        <p:nvPicPr>
          <p:cNvPr id="4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0"/>
            <a:ext cx="4371975" cy="6858000"/>
          </a:xfrm>
          <a:prstGeom prst="rect">
            <a:avLst/>
          </a:prstGeom>
          <a:noFill/>
        </p:spPr>
      </p:pic>
      <p:pic>
        <p:nvPicPr>
          <p:cNvPr id="6" name="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vetlana\Desktop\кул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9604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Svetlana\Desktop\кулон 5.jpg"/>
          <p:cNvPicPr>
            <a:picLocks noChangeAspect="1" noChangeArrowheads="1"/>
          </p:cNvPicPr>
          <p:nvPr/>
        </p:nvPicPr>
        <p:blipFill>
          <a:blip r:embed="rId3" cstate="print"/>
          <a:srcRect l="10448" t="6722" r="10448" b="5894"/>
          <a:stretch>
            <a:fillRect/>
          </a:stretch>
        </p:blipFill>
        <p:spPr bwMode="auto">
          <a:xfrm>
            <a:off x="4429124" y="1785926"/>
            <a:ext cx="4464496" cy="3285195"/>
          </a:xfrm>
          <a:prstGeom prst="rect">
            <a:avLst/>
          </a:prstGeom>
          <a:noFill/>
        </p:spPr>
      </p:pic>
      <p:pic>
        <p:nvPicPr>
          <p:cNvPr id="5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000372"/>
            <a:ext cx="2595863" cy="40719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vetlana\Desktop\кулон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9604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Svetlana\Desktop\кулон 5.jpg"/>
          <p:cNvPicPr>
            <a:picLocks noChangeAspect="1" noChangeArrowheads="1"/>
          </p:cNvPicPr>
          <p:nvPr/>
        </p:nvPicPr>
        <p:blipFill>
          <a:blip r:embed="rId4" cstate="print"/>
          <a:srcRect l="10448" t="6722" r="10448" b="5894"/>
          <a:stretch>
            <a:fillRect/>
          </a:stretch>
        </p:blipFill>
        <p:spPr bwMode="auto">
          <a:xfrm>
            <a:off x="4429124" y="1785926"/>
            <a:ext cx="4464496" cy="3285195"/>
          </a:xfrm>
          <a:prstGeom prst="rect">
            <a:avLst/>
          </a:prstGeom>
          <a:noFill/>
        </p:spPr>
      </p:pic>
      <p:pic>
        <p:nvPicPr>
          <p:cNvPr id="5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000372"/>
            <a:ext cx="2595863" cy="4071942"/>
          </a:xfrm>
          <a:prstGeom prst="rect">
            <a:avLst/>
          </a:prstGeom>
          <a:noFill/>
        </p:spPr>
      </p:pic>
      <p:pic>
        <p:nvPicPr>
          <p:cNvPr id="6" name="песня Подарок маме (+) (Савин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357290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1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vetlana\Desktop\кулон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9604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Svetlana\Desktop\кулон 5.jpg"/>
          <p:cNvPicPr>
            <a:picLocks noChangeAspect="1" noChangeArrowheads="1"/>
          </p:cNvPicPr>
          <p:nvPr/>
        </p:nvPicPr>
        <p:blipFill>
          <a:blip r:embed="rId5" cstate="print"/>
          <a:srcRect l="10448" t="6722" r="10448" b="5894"/>
          <a:stretch>
            <a:fillRect/>
          </a:stretch>
        </p:blipFill>
        <p:spPr bwMode="auto">
          <a:xfrm>
            <a:off x="4429124" y="1785926"/>
            <a:ext cx="4464496" cy="3285195"/>
          </a:xfrm>
          <a:prstGeom prst="rect">
            <a:avLst/>
          </a:prstGeom>
          <a:noFill/>
        </p:spPr>
      </p:pic>
      <p:pic>
        <p:nvPicPr>
          <p:cNvPr id="5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000372"/>
            <a:ext cx="2595863" cy="4071942"/>
          </a:xfrm>
          <a:prstGeom prst="rect">
            <a:avLst/>
          </a:prstGeom>
          <a:noFill/>
        </p:spPr>
      </p:pic>
      <p:pic>
        <p:nvPicPr>
          <p:cNvPr id="6" name="песня Подарок маме (+) (Савин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357290" y="5572140"/>
            <a:ext cx="304800" cy="304800"/>
          </a:xfrm>
          <a:prstGeom prst="rect">
            <a:avLst/>
          </a:prstGeom>
        </p:spPr>
      </p:pic>
      <p:pic>
        <p:nvPicPr>
          <p:cNvPr id="7" name="Snezhinka-Mamochka-moyamilaya-moyan(mp3-blog.info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1428728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1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4696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47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8252" cy="1512168"/>
          </a:xfrm>
          <a:prstGeom prst="rect">
            <a:avLst/>
          </a:prstGeom>
          <a:noFill/>
        </p:spPr>
      </p:pic>
      <p:pic>
        <p:nvPicPr>
          <p:cNvPr id="3" name="Picture 4" descr="C:\Users\Svetlana\Desktop\0_a1d0a_f6a1e36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102624" y="5497083"/>
            <a:ext cx="2041376" cy="1360917"/>
          </a:xfrm>
          <a:prstGeom prst="rect">
            <a:avLst/>
          </a:prstGeom>
          <a:noFill/>
        </p:spPr>
      </p:pic>
      <p:pic>
        <p:nvPicPr>
          <p:cNvPr id="4" name="Picture 3" descr="C:\Users\Svetlana\Desktop\0_ae3ff_2193ff5f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0"/>
            <a:ext cx="4371975" cy="6858000"/>
          </a:xfrm>
          <a:prstGeom prst="rect">
            <a:avLst/>
          </a:prstGeom>
          <a:noFill/>
        </p:spPr>
      </p:pic>
      <p:pic>
        <p:nvPicPr>
          <p:cNvPr id="5" name="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vetlana\Desktop\16584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</TotalTime>
  <Words>0</Words>
  <Application>Microsoft Office PowerPoint</Application>
  <PresentationFormat>Экран (4:3)</PresentationFormat>
  <Paragraphs>0</Paragraphs>
  <Slides>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детсад</cp:lastModifiedBy>
  <cp:revision>9</cp:revision>
  <dcterms:created xsi:type="dcterms:W3CDTF">2018-11-21T13:36:11Z</dcterms:created>
  <dcterms:modified xsi:type="dcterms:W3CDTF">2018-11-22T11:32:56Z</dcterms:modified>
</cp:coreProperties>
</file>