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72" r:id="rId3"/>
    <p:sldId id="265" r:id="rId4"/>
    <p:sldId id="266" r:id="rId5"/>
    <p:sldId id="267" r:id="rId6"/>
    <p:sldId id="268" r:id="rId7"/>
    <p:sldId id="271" r:id="rId8"/>
    <p:sldId id="269" r:id="rId9"/>
    <p:sldId id="270" r:id="rId10"/>
    <p:sldId id="276" r:id="rId11"/>
    <p:sldId id="277" r:id="rId12"/>
    <p:sldId id="284" r:id="rId13"/>
    <p:sldId id="278" r:id="rId14"/>
    <p:sldId id="274" r:id="rId15"/>
    <p:sldId id="275" r:id="rId16"/>
    <p:sldId id="279" r:id="rId17"/>
    <p:sldId id="280" r:id="rId18"/>
    <p:sldId id="283" r:id="rId19"/>
  </p:sldIdLst>
  <p:sldSz cx="9144000" cy="5143500" type="screen16x9"/>
  <p:notesSz cx="6858000" cy="9525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D"/>
    <a:srgbClr val="E8F814"/>
    <a:srgbClr val="404F21"/>
    <a:srgbClr val="D9D9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1" d="100"/>
          <a:sy n="91" d="100"/>
        </p:scale>
        <p:origin x="-2214" y="-10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E66751-E8B1-40C3-9CD5-4761C54C35E4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54000" y="714375"/>
            <a:ext cx="6350000" cy="35718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524375"/>
            <a:ext cx="5486400" cy="4286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047163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047163"/>
            <a:ext cx="2971800" cy="4762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759D40-7A97-4C1F-8C35-449AFB67D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2933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759D40-7A97-4C1F-8C35-449AFB67D939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6934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5254352" cy="1102519"/>
          </a:xfrm>
        </p:spPr>
        <p:txBody>
          <a:bodyPr/>
          <a:lstStyle>
            <a:lvl1pPr>
              <a:defRPr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5072608" cy="131445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оловина рамки 6"/>
          <p:cNvSpPr/>
          <p:nvPr userDrawn="1"/>
        </p:nvSpPr>
        <p:spPr>
          <a:xfrm flipV="1">
            <a:off x="60752" y="3289652"/>
            <a:ext cx="3240000" cy="1800000"/>
          </a:xfrm>
          <a:prstGeom prst="halfFrame">
            <a:avLst>
              <a:gd name="adj1" fmla="val 3967"/>
              <a:gd name="adj2" fmla="val 3626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 userDrawn="1"/>
        </p:nvSpPr>
        <p:spPr>
          <a:xfrm flipH="1" flipV="1">
            <a:off x="7297186" y="1874420"/>
            <a:ext cx="1800000" cy="3240000"/>
          </a:xfrm>
          <a:prstGeom prst="halfFrame">
            <a:avLst>
              <a:gd name="adj1" fmla="val 3967"/>
              <a:gd name="adj2" fmla="val 3626"/>
            </a:avLst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lang="ru-RU" sz="4400" b="1" kern="1200" cap="none" spc="50" dirty="0">
          <a:ln w="13500">
            <a:solidFill>
              <a:schemeClr val="accent1">
                <a:shade val="2500"/>
                <a:alpha val="6500"/>
              </a:schemeClr>
            </a:solidFill>
            <a:prstDash val="solid"/>
          </a:ln>
          <a:solidFill>
            <a:schemeClr val="accent3">
              <a:lumMod val="50000"/>
              <a:alpha val="95000"/>
            </a:schemeClr>
          </a:solidFill>
          <a:effectLst>
            <a:innerShdw blurRad="50900" dist="38500" dir="13500000">
              <a:srgbClr val="000000">
                <a:alpha val="60000"/>
              </a:srgbClr>
            </a:inn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audio" Target="file:///D:\4%20&#1082;&#1083;&#1072;&#1089;&#1089;\&#1064;&#1082;&#1086;&#1083;&#1072;%20&#1076;&#1077;&#1090;&#1077;&#1082;&#1090;&#1080;&#1074;&#1086;&#1074;\&#1055;&#1086;&#1077;&#1076;&#1072;&#1085;&#1080;&#1077;%20&#1103;&#1073;&#1083;&#1086;&#1082;&#1072;.mp3" TargetMode="Externa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5.png"/><Relationship Id="rId2" Type="http://schemas.openxmlformats.org/officeDocument/2006/relationships/audio" Target="file:///D:\4%20&#1082;&#1083;&#1072;&#1089;&#1089;\&#1064;&#1082;&#1086;&#1083;&#1072;%20&#1076;&#1077;&#1090;&#1077;&#1082;&#1090;&#1080;&#1074;&#1086;&#1074;\&#1096;&#1077;&#1083;&#1077;&#1089;&#1090;%20&#1073;&#1091;&#1084;&#1072;&#1075;&#1080;.mp3" TargetMode="External"/><Relationship Id="rId1" Type="http://schemas.openxmlformats.org/officeDocument/2006/relationships/audio" Target="file:///D:\4%20&#1082;&#1083;&#1072;&#1089;&#1089;\&#1064;&#1082;&#1086;&#1083;&#1072;%20&#1076;&#1077;&#1090;&#1077;&#1082;&#1090;&#1080;&#1074;&#1086;&#1074;\&#1055;&#1086;&#1084;&#1077;&#1096;&#1080;&#1074;&#1072;&#1085;&#1080;&#1077;%20&#1074;&#1086;&#1076;&#1099;%20&#1074;%20&#1089;&#1090;&#1072;&#1082;&#1072;&#1085;&#1077;..mp3" TargetMode="External"/><Relationship Id="rId6" Type="http://schemas.openxmlformats.org/officeDocument/2006/relationships/audio" Target="file:///D:\4%20&#1082;&#1083;&#1072;&#1089;&#1089;\&#1064;&#1082;&#1086;&#1083;&#1072;%20&#1076;&#1077;&#1090;&#1077;&#1082;&#1090;&#1080;&#1074;&#1086;&#1074;\&#1059;&#1075;&#1072;&#1076;&#1072;&#1081;&#1090;&#1077;,%20&#1095;&#1090;&#1086;%20&#1079;&#1072;%20&#1079;&#1074;&#1091;&#1082;%20-%20%231%20(www.hotplayer.ru).mp3" TargetMode="External"/><Relationship Id="rId11" Type="http://schemas.openxmlformats.org/officeDocument/2006/relationships/image" Target="../media/image24.png"/><Relationship Id="rId5" Type="http://schemas.openxmlformats.org/officeDocument/2006/relationships/audio" Target="file:///D:\4%20&#1082;&#1083;&#1072;&#1089;&#1089;\&#1064;&#1082;&#1086;&#1083;&#1072;%20&#1076;&#1077;&#1090;&#1077;&#1082;&#1090;&#1080;&#1074;&#1086;&#1074;\&#1059;&#1075;&#1072;&#1076;&#1072;&#1081;%20&#1079;&#1074;&#1091;&#1082;%20-%20&#1047;&#1074;&#1091;&#1082;%20&#1082;&#1083;&#1102;&#1095;&#1077;&#1081;%20(www.hotplayer.ru).mp3" TargetMode="External"/><Relationship Id="rId10" Type="http://schemas.openxmlformats.org/officeDocument/2006/relationships/image" Target="../media/image23.png"/><Relationship Id="rId4" Type="http://schemas.openxmlformats.org/officeDocument/2006/relationships/audio" Target="file:///D:\4%20&#1082;&#1083;&#1072;&#1089;&#1089;\&#1064;&#1082;&#1086;&#1083;&#1072;%20&#1076;&#1077;&#1090;&#1077;&#1082;&#1090;&#1080;&#1074;&#1086;&#1074;\&#1047;&#1074;&#1091;&#1082;%20&#1083;&#1086;&#1087;&#1072;&#1090;&#1099;.mp3" TargetMode="External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00034" y="1214428"/>
            <a:ext cx="5472608" cy="1712764"/>
          </a:xfrm>
          <a:prstGeom prst="rect">
            <a:avLst/>
          </a:prstGeom>
          <a:solidFill>
            <a:srgbClr val="D9D9D9">
              <a:alpha val="80000"/>
            </a:srgbClr>
          </a:solidFill>
          <a:effectLst>
            <a:softEdge rad="63500"/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3">
                    <a:lumMod val="50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lt"/>
                <a:ea typeface="+mj-ea"/>
                <a:cs typeface="+mj-cs"/>
              </a:rPr>
              <a:t>Школа детективов</a:t>
            </a:r>
            <a:endParaRPr kumimoji="0" lang="ru-RU" sz="6000" b="1" i="0" u="none" strike="noStrike" kern="1200" cap="none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3">
                  <a:lumMod val="50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17079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Овал 20"/>
          <p:cNvSpPr/>
          <p:nvPr/>
        </p:nvSpPr>
        <p:spPr>
          <a:xfrm>
            <a:off x="7666502" y="118462"/>
            <a:ext cx="1326882" cy="13312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1746" name="Picture 2" descr="https://www.pinclipart.com/picdir/big/551-5513911_dog-detective-clipart-clip-art-stock-sherlock-clip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857238"/>
            <a:ext cx="2857520" cy="4097817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071934" y="1071552"/>
            <a:ext cx="1229247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Сахар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1071552"/>
            <a:ext cx="1120435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Мука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86116" y="3357568"/>
            <a:ext cx="1051313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Соль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3357568"/>
            <a:ext cx="1327799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Манка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86644" y="3357568"/>
            <a:ext cx="1043299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Сода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44" y="0"/>
            <a:ext cx="34523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Что в пакете?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AutoShape 2" descr="https://www.clipartmax.com/png/full/91-915174_ziffernblatt2-1400%C3%971401-template-jam-dinding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www.clipartmax.com/png/full/91-915174_ziffernblatt2-1400%C3%971401-template-jam-dindi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9614" y="163310"/>
            <a:ext cx="1240658" cy="124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https://amegapack.ru/wp-content/uploads/2021/02/364-3648727_lacoste-men-clothing-polos-1-vector-shopping-bag-600x600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4" descr="https://amegapack.ru/wp-content/uploads/2021/02/364-3648727_lacoste-men-clothing-polos-1-vector-shopping-bag-600x600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" name="Picture 6" descr="C:\Users\Hp\Downloads\1623434967_18-phonoteka_org-p-tsellofanovii-paket-tekstura-krasivo-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2679" y="290447"/>
            <a:ext cx="2082714" cy="20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500562" y="714362"/>
            <a:ext cx="46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№1</a:t>
            </a:r>
            <a:endParaRPr lang="ru-RU" sz="1400" b="1" i="1" dirty="0"/>
          </a:p>
        </p:txBody>
      </p:sp>
      <p:pic>
        <p:nvPicPr>
          <p:cNvPr id="27" name="Picture 6" descr="C:\Users\Hp\Downloads\1623434967_18-phonoteka_org-p-tsellofanovii-paket-tekstura-krasivo-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55393" y="310334"/>
            <a:ext cx="2082714" cy="20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6" descr="C:\Users\Hp\Downloads\1623434967_18-phonoteka_org-p-tsellofanovii-paket-tekstura-krasivo-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81436" y="2591407"/>
            <a:ext cx="2082714" cy="20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3643306" y="3000378"/>
            <a:ext cx="4603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№3</a:t>
            </a:r>
            <a:endParaRPr lang="ru-RU" sz="1400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6643702" y="714362"/>
            <a:ext cx="46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№2</a:t>
            </a:r>
            <a:endParaRPr lang="ru-RU" sz="1400" b="1" i="1" dirty="0"/>
          </a:p>
        </p:txBody>
      </p:sp>
      <p:pic>
        <p:nvPicPr>
          <p:cNvPr id="29" name="Picture 6" descr="C:\Users\Hp\Downloads\1623434967_18-phonoteka_org-p-tsellofanovii-paket-tekstura-krasivo-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37484" y="2630845"/>
            <a:ext cx="2082714" cy="20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5715008" y="3000378"/>
            <a:ext cx="46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№4</a:t>
            </a:r>
            <a:endParaRPr lang="ru-RU" sz="1400" b="1" i="1" dirty="0"/>
          </a:p>
        </p:txBody>
      </p:sp>
      <p:pic>
        <p:nvPicPr>
          <p:cNvPr id="30" name="Picture 6" descr="C:\Users\Hp\Downloads\1623434967_18-phonoteka_org-p-tsellofanovii-paket-tekstura-krasivo-2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4271" y="2630845"/>
            <a:ext cx="2082714" cy="2082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7643834" y="3000378"/>
            <a:ext cx="4635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i="1" dirty="0" smtClean="0"/>
              <a:t>№5</a:t>
            </a:r>
            <a:endParaRPr lang="ru-RU" sz="14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357290" y="1285866"/>
            <a:ext cx="242889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№1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57488" y="214296"/>
            <a:ext cx="306282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Угадай звук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" name="Помешивание воды в стакане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3000364" y="1428742"/>
            <a:ext cx="428628" cy="4286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57290" y="2500312"/>
            <a:ext cx="242889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№3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57290" y="3786196"/>
            <a:ext cx="242889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№5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628" y="1285866"/>
            <a:ext cx="242889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№2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628" y="2500312"/>
            <a:ext cx="242889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№4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628" y="3786196"/>
            <a:ext cx="2428892" cy="7858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№6 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шелест бумаг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/>
          <a:stretch>
            <a:fillRect/>
          </a:stretch>
        </p:blipFill>
        <p:spPr>
          <a:xfrm>
            <a:off x="3000364" y="2714626"/>
            <a:ext cx="428628" cy="428628"/>
          </a:xfrm>
          <a:prstGeom prst="rect">
            <a:avLst/>
          </a:prstGeom>
        </p:spPr>
      </p:pic>
      <p:pic>
        <p:nvPicPr>
          <p:cNvPr id="14" name="Поедание яблок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/>
          <a:stretch>
            <a:fillRect/>
          </a:stretch>
        </p:blipFill>
        <p:spPr>
          <a:xfrm>
            <a:off x="6715140" y="2714626"/>
            <a:ext cx="428628" cy="428628"/>
          </a:xfrm>
          <a:prstGeom prst="rect">
            <a:avLst/>
          </a:prstGeom>
        </p:spPr>
      </p:pic>
      <p:pic>
        <p:nvPicPr>
          <p:cNvPr id="16" name="Звук лопаты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1"/>
          <a:stretch>
            <a:fillRect/>
          </a:stretch>
        </p:blipFill>
        <p:spPr>
          <a:xfrm>
            <a:off x="6715140" y="4000510"/>
            <a:ext cx="428628" cy="428628"/>
          </a:xfrm>
          <a:prstGeom prst="rect">
            <a:avLst/>
          </a:prstGeom>
        </p:spPr>
      </p:pic>
      <p:pic>
        <p:nvPicPr>
          <p:cNvPr id="17" name="Угадай звук - Звук ключей (www.hotplayer.ru)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9"/>
          <a:stretch>
            <a:fillRect/>
          </a:stretch>
        </p:blipFill>
        <p:spPr>
          <a:xfrm>
            <a:off x="3000364" y="4000510"/>
            <a:ext cx="438152" cy="438152"/>
          </a:xfrm>
          <a:prstGeom prst="rect">
            <a:avLst/>
          </a:prstGeom>
        </p:spPr>
      </p:pic>
      <p:pic>
        <p:nvPicPr>
          <p:cNvPr id="19" name="Угадайте, что за звук - #1 (www.hotplayer.ru)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9"/>
          <a:stretch>
            <a:fillRect/>
          </a:stretch>
        </p:blipFill>
        <p:spPr>
          <a:xfrm>
            <a:off x="6715140" y="1428742"/>
            <a:ext cx="438152" cy="438152"/>
          </a:xfrm>
          <a:prstGeom prst="rect">
            <a:avLst/>
          </a:prstGeom>
        </p:spPr>
      </p:pic>
      <p:pic>
        <p:nvPicPr>
          <p:cNvPr id="22" name="Picture 7" descr="C:\Users\Началка-12\Desktop\420-4209687_detective-clipart-free-cartoon-looking-for-clues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459963" flipH="1">
            <a:off x="134057" y="90629"/>
            <a:ext cx="1500166" cy="2110368"/>
          </a:xfrm>
          <a:prstGeom prst="rect">
            <a:avLst/>
          </a:prstGeom>
          <a:noFill/>
        </p:spPr>
      </p:pic>
      <p:pic>
        <p:nvPicPr>
          <p:cNvPr id="23" name="Picture 7" descr="C:\Users\Началка-12\Desktop\420-4209687_detective-clipart-free-cartoon-looking-for-clues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68617" y="2643188"/>
            <a:ext cx="1675383" cy="23568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1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45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065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766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92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10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5984" y="0"/>
            <a:ext cx="375263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Изобрази </a:t>
            </a:r>
          </a:p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преступника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00232" y="214296"/>
            <a:ext cx="384502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 улики</a:t>
            </a:r>
            <a:endParaRPr lang="ru-RU" sz="4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Hp\Desktop\Школа детективов\14206218659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0"/>
            <a:ext cx="8294398" cy="514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72364" y="2281178"/>
            <a:ext cx="1571636" cy="2862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омба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Крест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Глобус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Усы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След ноги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Кулон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Гриб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Клыки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Заколка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Свечка</a:t>
            </a:r>
          </a:p>
        </p:txBody>
      </p:sp>
    </p:spTree>
    <p:extLst>
      <p:ext uri="{BB962C8B-B14F-4D97-AF65-F5344CB8AC3E}">
        <p14:creationId xmlns:p14="http://schemas.microsoft.com/office/powerpoint/2010/main" xmlns="" val="2225706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Hp\Desktop\Школа детективов\1420888342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-9028"/>
            <a:ext cx="8388424" cy="5185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clipart-best.com/img/backpack/backpack-clip-art-4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178128"/>
            <a:ext cx="1080120" cy="965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72380" y="0"/>
            <a:ext cx="1571620" cy="2862322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Часы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Купюра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Пончик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Пистолет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Гитара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Крыса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Солонка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Очки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Динозавр</a:t>
            </a: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Нож</a:t>
            </a:r>
          </a:p>
        </p:txBody>
      </p:sp>
    </p:spTree>
    <p:extLst>
      <p:ext uri="{BB962C8B-B14F-4D97-AF65-F5344CB8AC3E}">
        <p14:creationId xmlns:p14="http://schemas.microsoft.com/office/powerpoint/2010/main" xmlns="" val="956046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36" y="285734"/>
            <a:ext cx="35273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Узнай предмет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4820" name="Picture 4" descr="https://www.pnglib.com/wp-content/uploads/2020/01/christmas-sack_5e25cc935e2c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785800"/>
            <a:ext cx="3714776" cy="4720861"/>
          </a:xfrm>
          <a:prstGeom prst="rect">
            <a:avLst/>
          </a:prstGeom>
          <a:noFill/>
        </p:spPr>
      </p:pic>
      <p:pic>
        <p:nvPicPr>
          <p:cNvPr id="34822" name="Picture 6" descr="https://d3t3ozftmdmh3i.cloudfront.net/production/podcast_uploaded_episode/1290626/1290626-1622101919922-aef33dbdbc2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000114"/>
            <a:ext cx="3429024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 descr="https://d3t3ozftmdmh3i.cloudfront.net/production/podcast_uploaded_episode/1290626/1290626-1622101919922-aef33dbdbc2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0" y="1142990"/>
            <a:ext cx="3429024" cy="34290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7666502" y="118462"/>
            <a:ext cx="1326882" cy="1331240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6" descr="https://www.clipartmax.com/png/full/91-915174_ziffernblatt2-1400%C3%971401-template-jam-dindi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9614" y="163310"/>
            <a:ext cx="1240658" cy="124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57422" y="214296"/>
            <a:ext cx="42028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Запомни предмет</a:t>
            </a:r>
            <a:endParaRPr lang="ru-RU" sz="40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6866" name="Picture 2" descr="https://jooinn.com/images/old-clock-2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14362"/>
            <a:ext cx="1492697" cy="1500198"/>
          </a:xfrm>
          <a:prstGeom prst="rect">
            <a:avLst/>
          </a:prstGeom>
          <a:noFill/>
        </p:spPr>
      </p:pic>
      <p:pic>
        <p:nvPicPr>
          <p:cNvPr id="36869" name="Picture 5" descr="C:\Users\Началка-12\Downloads\Electric_Kettle_PNG_Clip_Art-277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2071684"/>
            <a:ext cx="1643074" cy="1643074"/>
          </a:xfrm>
          <a:prstGeom prst="rect">
            <a:avLst/>
          </a:prstGeom>
          <a:noFill/>
        </p:spPr>
      </p:pic>
      <p:pic>
        <p:nvPicPr>
          <p:cNvPr id="1031" name="Picture 7" descr="C:\Users\Началка-12\Downloads\chair_PNG687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68" y="1000114"/>
            <a:ext cx="1643042" cy="2688143"/>
          </a:xfrm>
          <a:prstGeom prst="rect">
            <a:avLst/>
          </a:prstGeom>
          <a:noFill/>
        </p:spPr>
      </p:pic>
      <p:pic>
        <p:nvPicPr>
          <p:cNvPr id="1033" name="Picture 9" descr="https://clipart-best.com/img/hammer/hammer-clip-art-2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857370"/>
            <a:ext cx="1714512" cy="1714512"/>
          </a:xfrm>
          <a:prstGeom prst="rect">
            <a:avLst/>
          </a:prstGeom>
          <a:noFill/>
        </p:spPr>
      </p:pic>
      <p:pic>
        <p:nvPicPr>
          <p:cNvPr id="1035" name="Picture 11" descr="https://clipart-best.com/img/bicycle/bicycle-clip-art-1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3357568"/>
            <a:ext cx="1928826" cy="1681200"/>
          </a:xfrm>
          <a:prstGeom prst="rect">
            <a:avLst/>
          </a:prstGeom>
          <a:noFill/>
        </p:spPr>
      </p:pic>
      <p:pic>
        <p:nvPicPr>
          <p:cNvPr id="1038" name="Picture 14" descr="C:\Users\Началка-12\Downloads\309-3091531_black-womens-high-heels-png-clip-art-black-womens-high-heels-pn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28662" y="3047769"/>
            <a:ext cx="2000264" cy="1779107"/>
          </a:xfrm>
          <a:prstGeom prst="rect">
            <a:avLst/>
          </a:prstGeom>
          <a:noFill/>
        </p:spPr>
      </p:pic>
      <p:pic>
        <p:nvPicPr>
          <p:cNvPr id="1040" name="Picture 16" descr="https://www.pngonly.com/wp-content/uploads/2017/06/Video-Camera-Clipart-PNG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714362"/>
            <a:ext cx="1416029" cy="1198669"/>
          </a:xfrm>
          <a:prstGeom prst="rect">
            <a:avLst/>
          </a:prstGeom>
          <a:noFill/>
        </p:spPr>
      </p:pic>
      <p:pic>
        <p:nvPicPr>
          <p:cNvPr id="1043" name="Picture 19" descr="C:\Users\Началка-12\Downloads\christmas-tree-clip-art-36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29356" y="2357436"/>
            <a:ext cx="2714644" cy="2617609"/>
          </a:xfrm>
          <a:prstGeom prst="rect">
            <a:avLst/>
          </a:prstGeom>
          <a:noFill/>
        </p:spPr>
      </p:pic>
      <p:pic>
        <p:nvPicPr>
          <p:cNvPr id="1045" name="Picture 21" descr="https://clipart-best.com/img/loupe/loupe-clip-art-6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3110129">
            <a:off x="2078800" y="1355850"/>
            <a:ext cx="1780940" cy="1428760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59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8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 animBg="1"/>
      <p:bldP spid="1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freepngimg.com/thumb/target/9-2-target-png-h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214296"/>
            <a:ext cx="4786346" cy="478634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4282" y="214296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Настроение на занятие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57884" y="428610"/>
            <a:ext cx="3061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 было интересно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4286262"/>
            <a:ext cx="2820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Мне было понятно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851688" y="4429138"/>
            <a:ext cx="3292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 активно участвовал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rot="16200000" flipH="1">
            <a:off x="1873875" y="626407"/>
            <a:ext cx="467029" cy="64294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1891276" y="4143386"/>
            <a:ext cx="823336" cy="1593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8" idx="2"/>
          </p:cNvCxnSpPr>
          <p:nvPr/>
        </p:nvCxnSpPr>
        <p:spPr>
          <a:xfrm rot="5400000">
            <a:off x="6782776" y="679763"/>
            <a:ext cx="395593" cy="8166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0"/>
          </p:cNvCxnSpPr>
          <p:nvPr/>
        </p:nvCxnSpPr>
        <p:spPr>
          <a:xfrm rot="16200000" flipV="1">
            <a:off x="6749302" y="3680596"/>
            <a:ext cx="500066" cy="9970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286248" y="228599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5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857620" y="200024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28992" y="164305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71802" y="1285866"/>
            <a:ext cx="3561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sz="20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571736" y="92867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857620" y="2857502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4857752" y="200024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857752" y="2857502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4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3428992" y="314325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86380" y="1714494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214942" y="3286130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3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000364" y="3429006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5572132" y="3643320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5715008" y="1428742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Arial Black" pitchFamily="34" charset="0"/>
              </a:rPr>
              <a:t>2</a:t>
            </a:r>
            <a:endParaRPr lang="ru-RU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500298" y="378619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286512" y="114299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072198" y="4000510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 Black" pitchFamily="34" charset="0"/>
              </a:rPr>
              <a:t>1</a:t>
            </a:r>
            <a:endParaRPr lang="ru-RU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s://cdn5.vectorstock.com/i/1000x1000/69/74/scroll-with-red-stamp-vector-696974.jpg"/>
          <p:cNvPicPr>
            <a:picLocks noChangeAspect="1" noChangeArrowheads="1"/>
          </p:cNvPicPr>
          <p:nvPr/>
        </p:nvPicPr>
        <p:blipFill>
          <a:blip r:embed="rId2"/>
          <a:srcRect b="10910"/>
          <a:stretch>
            <a:fillRect/>
          </a:stretch>
        </p:blipFill>
        <p:spPr bwMode="auto">
          <a:xfrm>
            <a:off x="928662" y="0"/>
            <a:ext cx="7358082" cy="514594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928794" y="1643056"/>
            <a:ext cx="55007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В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городе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________открываются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детективные агентства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«Шерлоки» и «Ватсоны». 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entury Schoolbook" pitchFamily="18" charset="0"/>
              </a:rPr>
              <a:t>Набираются ребята  смелые, ловкие, сообразительные, любящие справедливость и правду, умеющие работать в команде.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86050" y="785800"/>
            <a:ext cx="39962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Объявление! 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5786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7" descr="https://xn--g1accebccuba7bzdwe.su/wp-content/uploads/2019/10/kljuchik-4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9" descr="https://xn--g1accebccuba7bzdwe.su/wp-content/uploads/2019/10/kljuchik-4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1" descr="https://xn--g1accebccuba7bzdwe.su/wp-content/uploads/2019/10/kljuchik-4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3" descr="https://xn--g1accebccuba7bzdwe.su/wp-content/uploads/2019/10/kljuchik-4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8" name="Picture 14" descr="E:\Внурочное занятие\kljuchik-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32764">
            <a:off x="262327" y="1286582"/>
            <a:ext cx="3676046" cy="2903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E:\Внурочное занятие\1613766826_52-p-fon-zolotoi-klyuchik-6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160" y="-5780778"/>
            <a:ext cx="3600000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26" descr="https://clipart-best.com/img/pinocchio/pinocchio-clip-art-4.pn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8" descr="https://clipart-best.com/img/pinocchio/pinocchio-clip-art-4.pn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53" name="Picture 29" descr="C:\Users\Hp\Downloads\pinocchio-clip-art-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0338"/>
            <a:ext cx="3091959" cy="479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052555" y="312737"/>
            <a:ext cx="197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Улика №1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1927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2555" y="312737"/>
            <a:ext cx="2006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Улики №</a:t>
            </a:r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https://www.pngitem.com/pimgs/m/51-512402_cinderella-slipper-png-cinderella-cartoon-glass-slipper-transparent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1" name="Picture 23" descr="C:\Users\Hp\Downloads\17-172003_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5417" y="216616"/>
            <a:ext cx="4104068" cy="458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Hp\Downloads\img_10471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367302">
            <a:off x="1888884" y="2462767"/>
            <a:ext cx="2551964" cy="259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Hp\Downloads\bankA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7422" y="1059582"/>
            <a:ext cx="2847746" cy="270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80399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37672" y="411510"/>
            <a:ext cx="197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Улика №</a:t>
            </a: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3076" name="Picture 4" descr="C:\Users\Hp\Downloads\hello_html_31e28e6e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40" t="13870" r="30447" b="11995"/>
          <a:stretch/>
        </p:blipFill>
        <p:spPr bwMode="auto">
          <a:xfrm>
            <a:off x="381358" y="1254640"/>
            <a:ext cx="3286051" cy="328852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Hp\Downloads\33301_html_16e405e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5200" b="8931"/>
          <a:stretch/>
        </p:blipFill>
        <p:spPr bwMode="auto">
          <a:xfrm>
            <a:off x="3782228" y="555526"/>
            <a:ext cx="5361772" cy="4237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2081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875" y="555526"/>
            <a:ext cx="197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Улика №4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Hp\Downloads\staruha-u-razbitogo-koryit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2173"/>
            <a:ext cx="3878973" cy="468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Hp\Downloads\staruha-u-razbitogo-koryit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770" r="28923"/>
          <a:stretch/>
        </p:blipFill>
        <p:spPr bwMode="auto">
          <a:xfrm>
            <a:off x="2989291" y="3363838"/>
            <a:ext cx="2757055" cy="146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9258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Hp\Downloads\hello_html_mdf263e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555526"/>
            <a:ext cx="3240360" cy="4264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ds02.infourok.ru/uploads/ex/0f95/000664ac-77fef69e/img25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036" t="20818" r="12342" b="240"/>
          <a:stretch/>
        </p:blipFill>
        <p:spPr bwMode="auto">
          <a:xfrm>
            <a:off x="611560" y="1491630"/>
            <a:ext cx="3625703" cy="29558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59632" y="506916"/>
            <a:ext cx="197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Улика №5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5907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18875" y="555526"/>
            <a:ext cx="197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Улика №6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4" descr="https://illustrators.ru/uploads/illustration/image/1046183/main_emelia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5" name="Picture 5" descr="C:\Users\Hp\Downloads\main_emelia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34671"/>
            <a:ext cx="4752528" cy="465068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Hp\Downloads\d381c8a852ba8433549e8d497ccfd97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423" y="1707654"/>
            <a:ext cx="3286125" cy="2719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3095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Hp\Downloads\Boots-1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0878"/>
            <a:ext cx="3228705" cy="2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Hp\Downloads\5 (2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-19041"/>
            <a:ext cx="2952328" cy="5162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9632" y="506916"/>
            <a:ext cx="197342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Улика №7</a:t>
            </a:r>
            <a:endParaRPr lang="ru-RU" sz="32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2124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1085</TotalTime>
  <Words>148</Words>
  <Application>Microsoft Office PowerPoint</Application>
  <PresentationFormat>Экран (16:9)</PresentationFormat>
  <Paragraphs>77</Paragraphs>
  <Slides>18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Началка-12</cp:lastModifiedBy>
  <cp:revision>69</cp:revision>
  <cp:lastPrinted>2021-11-25T15:17:46Z</cp:lastPrinted>
  <dcterms:created xsi:type="dcterms:W3CDTF">2018-04-01T12:06:25Z</dcterms:created>
  <dcterms:modified xsi:type="dcterms:W3CDTF">2023-02-08T11:13:53Z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282378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