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65" r:id="rId3"/>
    <p:sldId id="266" r:id="rId4"/>
    <p:sldId id="270" r:id="rId5"/>
    <p:sldId id="268" r:id="rId6"/>
    <p:sldId id="271" r:id="rId7"/>
    <p:sldId id="262" r:id="rId8"/>
    <p:sldId id="269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FD742C-3B76-4E74-8366-4776AF81353C}" type="datetimeFigureOut">
              <a:rPr lang="ru-RU" smtClean="0"/>
              <a:pPr/>
              <a:t>09.11.2025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05D4B6-ECD0-4026-94A7-C49BDD82017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FD742C-3B76-4E74-8366-4776AF81353C}" type="datetimeFigureOut">
              <a:rPr lang="ru-RU" smtClean="0"/>
              <a:pPr/>
              <a:t>09.11.2025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05D4B6-ECD0-4026-94A7-C49BDD82017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FD742C-3B76-4E74-8366-4776AF81353C}" type="datetimeFigureOut">
              <a:rPr lang="ru-RU" smtClean="0"/>
              <a:pPr/>
              <a:t>09.11.2025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05D4B6-ECD0-4026-94A7-C49BDD82017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FD742C-3B76-4E74-8366-4776AF81353C}" type="datetimeFigureOut">
              <a:rPr lang="ru-RU" smtClean="0"/>
              <a:pPr/>
              <a:t>09.11.2025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05D4B6-ECD0-4026-94A7-C49BDD82017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FD742C-3B76-4E74-8366-4776AF81353C}" type="datetimeFigureOut">
              <a:rPr lang="ru-RU" smtClean="0"/>
              <a:pPr/>
              <a:t>09.11.2025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05D4B6-ECD0-4026-94A7-C49BDD82017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FD742C-3B76-4E74-8366-4776AF81353C}" type="datetimeFigureOut">
              <a:rPr lang="ru-RU" smtClean="0"/>
              <a:pPr/>
              <a:t>09.11.2025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05D4B6-ECD0-4026-94A7-C49BDD82017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FD742C-3B76-4E74-8366-4776AF81353C}" type="datetimeFigureOut">
              <a:rPr lang="ru-RU" smtClean="0"/>
              <a:pPr/>
              <a:t>09.11.2025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05D4B6-ECD0-4026-94A7-C49BDD82017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FD742C-3B76-4E74-8366-4776AF81353C}" type="datetimeFigureOut">
              <a:rPr lang="ru-RU" smtClean="0"/>
              <a:pPr/>
              <a:t>09.11.2025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05D4B6-ECD0-4026-94A7-C49BDD82017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FD742C-3B76-4E74-8366-4776AF81353C}" type="datetimeFigureOut">
              <a:rPr lang="ru-RU" smtClean="0"/>
              <a:pPr/>
              <a:t>09.11.2025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05D4B6-ECD0-4026-94A7-C49BDD82017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FD742C-3B76-4E74-8366-4776AF81353C}" type="datetimeFigureOut">
              <a:rPr lang="ru-RU" smtClean="0"/>
              <a:pPr/>
              <a:t>09.11.2025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05D4B6-ECD0-4026-94A7-C49BDD82017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FFD742C-3B76-4E74-8366-4776AF81353C}" type="datetimeFigureOut">
              <a:rPr lang="ru-RU" smtClean="0"/>
              <a:pPr/>
              <a:t>09.11.2025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05D4B6-ECD0-4026-94A7-C49BDD82017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FFD742C-3B76-4E74-8366-4776AF81353C}" type="datetimeFigureOut">
              <a:rPr lang="ru-RU" smtClean="0"/>
              <a:pPr/>
              <a:t>09.11.2025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405D4B6-ECD0-4026-94A7-C49BDD82017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71480"/>
            <a:ext cx="8072494" cy="1470025"/>
          </a:xfrm>
        </p:spPr>
        <p:txBody>
          <a:bodyPr>
            <a:normAutofit/>
          </a:bodyPr>
          <a:lstStyle/>
          <a:p>
            <a:r>
              <a:rPr lang="en-US" sz="7200" b="1" dirty="0" smtClean="0">
                <a:solidFill>
                  <a:srgbClr val="C00000"/>
                </a:solidFill>
              </a:rPr>
              <a:t>Good morning</a:t>
            </a:r>
            <a:endParaRPr lang="ru-RU" sz="7200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http://www.clipartbest.com/cliparts/nTE/koR/nTEkoRqTA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2714620"/>
            <a:ext cx="1963736" cy="1963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827606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en-US" sz="16000" b="1" dirty="0" smtClean="0">
                <a:solidFill>
                  <a:srgbClr val="C00000"/>
                </a:solidFill>
              </a:rPr>
              <a:t>Reading rules  </a:t>
            </a:r>
            <a:r>
              <a:rPr lang="en-US" sz="5800" b="1" dirty="0" smtClean="0"/>
              <a:t>a - [æ] </a:t>
            </a:r>
            <a:r>
              <a:rPr lang="ru-RU" sz="5800" b="1" dirty="0" smtClean="0"/>
              <a:t>: </a:t>
            </a:r>
            <a:r>
              <a:rPr lang="en-US" sz="5800" b="1" dirty="0" smtClean="0"/>
              <a:t> cat</a:t>
            </a:r>
          </a:p>
          <a:p>
            <a:pPr>
              <a:buNone/>
            </a:pPr>
            <a:r>
              <a:rPr lang="en-US" sz="5800" b="1" dirty="0" smtClean="0"/>
              <a:t>                        </a:t>
            </a:r>
            <a:r>
              <a:rPr lang="ru-RU" sz="5800" b="1" dirty="0" smtClean="0"/>
              <a:t>  </a:t>
            </a:r>
            <a:r>
              <a:rPr lang="en-US" sz="5800" b="1" dirty="0" smtClean="0"/>
              <a:t>                                       </a:t>
            </a:r>
            <a:r>
              <a:rPr lang="ru-RU" sz="5800" b="1" dirty="0" smtClean="0"/>
              <a:t>  </a:t>
            </a:r>
            <a:r>
              <a:rPr lang="en-US" sz="5800" b="1" dirty="0" smtClean="0"/>
              <a:t>u - [ʌ] </a:t>
            </a:r>
            <a:r>
              <a:rPr lang="ru-RU" sz="5800" b="1" dirty="0" smtClean="0"/>
              <a:t>:   с</a:t>
            </a:r>
            <a:r>
              <a:rPr lang="en-US" sz="5800" b="1" dirty="0" err="1" smtClean="0"/>
              <a:t>ut</a:t>
            </a:r>
            <a:endParaRPr lang="en-US" sz="5800" b="1" dirty="0" smtClean="0"/>
          </a:p>
          <a:p>
            <a:pPr>
              <a:buNone/>
            </a:pPr>
            <a:endParaRPr lang="ru-RU" sz="4600" b="1" dirty="0" smtClean="0"/>
          </a:p>
          <a:p>
            <a:pPr>
              <a:buNone/>
            </a:pPr>
            <a:endParaRPr lang="en-US" sz="4600" b="1" dirty="0" smtClean="0"/>
          </a:p>
          <a:p>
            <a:pPr>
              <a:buNone/>
            </a:pPr>
            <a:r>
              <a:rPr lang="en-US" sz="7300" b="1" dirty="0" smtClean="0"/>
              <a:t>                      [æ]</a:t>
            </a:r>
            <a:r>
              <a:rPr lang="ru-RU" sz="7300" b="1" dirty="0" smtClean="0"/>
              <a:t>/</a:t>
            </a:r>
            <a:r>
              <a:rPr lang="en-US" sz="7300" b="1" dirty="0" smtClean="0"/>
              <a:t> [ʌ]</a:t>
            </a:r>
          </a:p>
          <a:p>
            <a:pPr>
              <a:buNone/>
            </a:pPr>
            <a:endParaRPr lang="en-US" sz="4600" b="1" dirty="0" smtClean="0"/>
          </a:p>
          <a:p>
            <a:pPr>
              <a:buNone/>
            </a:pPr>
            <a:endParaRPr lang="ru-RU" sz="8400" b="1" dirty="0" smtClean="0"/>
          </a:p>
          <a:p>
            <a:pPr>
              <a:buNone/>
            </a:pPr>
            <a:r>
              <a:rPr lang="ru-RU" sz="12300" b="1" dirty="0" smtClean="0">
                <a:latin typeface="Arial Black" pitchFamily="34" charset="0"/>
              </a:rPr>
              <a:t> </a:t>
            </a:r>
            <a:r>
              <a:rPr lang="en-US" sz="12300" b="1" dirty="0" smtClean="0">
                <a:latin typeface="Arial Black" pitchFamily="34" charset="0"/>
              </a:rPr>
              <a:t>us                             cat</a:t>
            </a:r>
          </a:p>
          <a:p>
            <a:pPr>
              <a:buNone/>
            </a:pPr>
            <a:r>
              <a:rPr lang="ru-RU" sz="12300" b="1" dirty="0" smtClean="0">
                <a:latin typeface="Arial Black" pitchFamily="34" charset="0"/>
              </a:rPr>
              <a:t> </a:t>
            </a:r>
            <a:r>
              <a:rPr lang="en-US" sz="12300" b="1" dirty="0" smtClean="0">
                <a:latin typeface="Arial Black" pitchFamily="34" charset="0"/>
              </a:rPr>
              <a:t>as                             cut</a:t>
            </a:r>
          </a:p>
          <a:p>
            <a:pPr>
              <a:buNone/>
            </a:pPr>
            <a:r>
              <a:rPr lang="ru-RU" sz="12300" b="1" dirty="0" smtClean="0">
                <a:latin typeface="Arial Black" pitchFamily="34" charset="0"/>
              </a:rPr>
              <a:t> </a:t>
            </a:r>
            <a:r>
              <a:rPr lang="en-US" sz="12300" b="1" dirty="0" smtClean="0">
                <a:latin typeface="Arial Black" pitchFamily="34" charset="0"/>
              </a:rPr>
              <a:t>mad                          bug</a:t>
            </a:r>
          </a:p>
          <a:p>
            <a:pPr>
              <a:buNone/>
            </a:pPr>
            <a:r>
              <a:rPr lang="ru-RU" sz="12300" b="1" dirty="0" smtClean="0">
                <a:latin typeface="Arial Black" pitchFamily="34" charset="0"/>
              </a:rPr>
              <a:t> </a:t>
            </a:r>
            <a:r>
              <a:rPr lang="en-US" sz="12300" b="1" dirty="0" smtClean="0">
                <a:latin typeface="Arial Black" pitchFamily="34" charset="0"/>
              </a:rPr>
              <a:t>mud                          bag</a:t>
            </a:r>
          </a:p>
          <a:p>
            <a:pPr>
              <a:buNone/>
            </a:pPr>
            <a:endParaRPr lang="en-US" sz="12300" b="1" dirty="0" smtClean="0">
              <a:latin typeface="Arial Black" pitchFamily="34" charset="0"/>
            </a:endParaRPr>
          </a:p>
          <a:p>
            <a:pPr>
              <a:buNone/>
            </a:pPr>
            <a:endParaRPr lang="en-US" sz="12300" b="1" dirty="0" smtClean="0">
              <a:latin typeface="Arial Black" pitchFamily="34" charset="0"/>
            </a:endParaRPr>
          </a:p>
          <a:p>
            <a:pPr>
              <a:buNone/>
            </a:pPr>
            <a:endParaRPr lang="ru-RU" sz="12300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60419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b="1" dirty="0" smtClean="0">
                <a:solidFill>
                  <a:srgbClr val="C00000"/>
                </a:solidFill>
              </a:rPr>
              <a:t>Plan of the dialogue:</a:t>
            </a:r>
            <a:endParaRPr lang="ru-RU" sz="40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US" sz="4000" b="1" dirty="0" smtClean="0">
              <a:solidFill>
                <a:srgbClr val="C00000"/>
              </a:solidFill>
            </a:endParaRPr>
          </a:p>
          <a:p>
            <a:r>
              <a:rPr lang="en-US" sz="4000" b="1" dirty="0" smtClean="0"/>
              <a:t>Date</a:t>
            </a:r>
          </a:p>
          <a:p>
            <a:r>
              <a:rPr lang="en-US" sz="4000" b="1" dirty="0" smtClean="0"/>
              <a:t>Time</a:t>
            </a:r>
          </a:p>
          <a:p>
            <a:r>
              <a:rPr lang="en-US" sz="4000" b="1" dirty="0" smtClean="0"/>
              <a:t>People</a:t>
            </a:r>
          </a:p>
          <a:p>
            <a:r>
              <a:rPr lang="en-US" sz="4000" b="1" dirty="0" smtClean="0"/>
              <a:t>Name</a:t>
            </a:r>
          </a:p>
          <a:p>
            <a:r>
              <a:rPr lang="en-US" sz="4000" b="1" dirty="0" smtClean="0"/>
              <a:t>Contact number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dirty="0" smtClean="0">
                <a:solidFill>
                  <a:srgbClr val="C00000"/>
                </a:solidFill>
                <a:latin typeface="Arial Black" pitchFamily="34" charset="0"/>
              </a:rPr>
              <a:t>Eat </a:t>
            </a:r>
            <a:r>
              <a:rPr lang="ru-RU" sz="4000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en-US" sz="4000" dirty="0" smtClean="0">
                <a:solidFill>
                  <a:srgbClr val="C00000"/>
                </a:solidFill>
                <a:latin typeface="Arial Black" pitchFamily="34" charset="0"/>
              </a:rPr>
              <a:t>well, </a:t>
            </a:r>
            <a:r>
              <a:rPr lang="ru-RU" sz="4000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</a:p>
          <a:p>
            <a:pPr>
              <a:buNone/>
            </a:pPr>
            <a:r>
              <a:rPr lang="ru-RU" sz="4000" dirty="0" smtClean="0">
                <a:solidFill>
                  <a:srgbClr val="C00000"/>
                </a:solidFill>
                <a:latin typeface="Arial Black" pitchFamily="34" charset="0"/>
              </a:rPr>
              <a:t>            </a:t>
            </a:r>
            <a:r>
              <a:rPr lang="en-US" sz="4000" dirty="0" smtClean="0">
                <a:solidFill>
                  <a:srgbClr val="C00000"/>
                </a:solidFill>
                <a:latin typeface="Arial Black" pitchFamily="34" charset="0"/>
              </a:rPr>
              <a:t>feel</a:t>
            </a:r>
            <a:r>
              <a:rPr lang="ru-RU" sz="4000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en-US" sz="4000" dirty="0" smtClean="0">
                <a:solidFill>
                  <a:srgbClr val="C00000"/>
                </a:solidFill>
                <a:latin typeface="Arial Black" pitchFamily="34" charset="0"/>
              </a:rPr>
              <a:t> great, </a:t>
            </a:r>
            <a:endParaRPr lang="ru-RU" sz="40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>
              <a:buNone/>
            </a:pPr>
            <a:r>
              <a:rPr lang="ru-RU" sz="4000" dirty="0" smtClean="0">
                <a:solidFill>
                  <a:srgbClr val="C00000"/>
                </a:solidFill>
                <a:latin typeface="Arial Black" pitchFamily="34" charset="0"/>
              </a:rPr>
              <a:t>                           </a:t>
            </a:r>
            <a:r>
              <a:rPr lang="en-US" sz="4000" dirty="0" smtClean="0">
                <a:solidFill>
                  <a:srgbClr val="C00000"/>
                </a:solidFill>
                <a:latin typeface="Arial Black" pitchFamily="34" charset="0"/>
              </a:rPr>
              <a:t>look </a:t>
            </a:r>
            <a:r>
              <a:rPr lang="ru-RU" sz="4000" dirty="0" smtClean="0">
                <a:solidFill>
                  <a:srgbClr val="C00000"/>
                </a:solidFill>
                <a:latin typeface="Arial Black" pitchFamily="34" charset="0"/>
              </a:rPr>
              <a:t>  </a:t>
            </a:r>
            <a:r>
              <a:rPr lang="en-US" sz="4000" dirty="0" smtClean="0">
                <a:solidFill>
                  <a:srgbClr val="C00000"/>
                </a:solidFill>
                <a:latin typeface="Arial Black" pitchFamily="34" charset="0"/>
              </a:rPr>
              <a:t>great</a:t>
            </a:r>
            <a:endParaRPr lang="ru-RU" sz="40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6148" name="Picture 4" descr="C:\Users\Наталья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786059"/>
            <a:ext cx="9144000" cy="40719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icture background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30352"/>
            <a:ext cx="9144000" cy="6327648"/>
          </a:xfrm>
        </p:spPr>
        <p:txBody>
          <a:bodyPr>
            <a:normAutofit lnSpcReduction="10000"/>
          </a:bodyPr>
          <a:lstStyle/>
          <a:p>
            <a:pPr marL="571500" indent="-571500">
              <a:buNone/>
            </a:pPr>
            <a:r>
              <a:rPr lang="en-US" sz="4300" b="1" dirty="0" smtClean="0">
                <a:solidFill>
                  <a:srgbClr val="C00000"/>
                </a:solidFill>
                <a:latin typeface="Arial Black" pitchFamily="34" charset="0"/>
              </a:rPr>
              <a:t>Listen, read and learn:</a:t>
            </a:r>
            <a:endParaRPr lang="ru-RU" sz="4300" b="1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marL="571500" indent="-571500">
              <a:buNone/>
            </a:pPr>
            <a:endParaRPr lang="ru-RU" sz="4300" b="1" dirty="0" smtClean="0">
              <a:latin typeface="Arial Black" pitchFamily="34" charset="0"/>
            </a:endParaRPr>
          </a:p>
          <a:p>
            <a:pPr marL="571500" indent="-571500">
              <a:buNone/>
            </a:pPr>
            <a:r>
              <a:rPr lang="en-US" sz="4300" b="1" dirty="0" err="1" smtClean="0">
                <a:latin typeface="Arial Black" pitchFamily="34" charset="0"/>
              </a:rPr>
              <a:t>Fibre</a:t>
            </a:r>
            <a:r>
              <a:rPr lang="en-US" sz="4300" b="1" dirty="0" smtClean="0">
                <a:latin typeface="Arial Black" pitchFamily="34" charset="0"/>
              </a:rPr>
              <a:t> -       </a:t>
            </a:r>
            <a:r>
              <a:rPr lang="ru-RU" sz="4300" b="1" dirty="0" smtClean="0">
                <a:latin typeface="Arial Black" pitchFamily="34" charset="0"/>
              </a:rPr>
              <a:t>белок</a:t>
            </a:r>
            <a:endParaRPr lang="en-US" sz="4300" b="1" dirty="0" smtClean="0">
              <a:latin typeface="Arial Black" pitchFamily="34" charset="0"/>
            </a:endParaRPr>
          </a:p>
          <a:p>
            <a:pPr marL="571500" indent="-571500">
              <a:buNone/>
            </a:pPr>
            <a:r>
              <a:rPr lang="en-US" sz="4300" b="1" dirty="0" smtClean="0">
                <a:latin typeface="Arial Black" pitchFamily="34" charset="0"/>
              </a:rPr>
              <a:t>Iron</a:t>
            </a:r>
            <a:r>
              <a:rPr lang="ru-RU" sz="4300" b="1" dirty="0" smtClean="0">
                <a:latin typeface="Arial Black" pitchFamily="34" charset="0"/>
              </a:rPr>
              <a:t>  -        железо</a:t>
            </a:r>
            <a:endParaRPr lang="en-US" sz="4300" b="1" dirty="0" smtClean="0">
              <a:latin typeface="Arial Black" pitchFamily="34" charset="0"/>
            </a:endParaRPr>
          </a:p>
          <a:p>
            <a:pPr marL="571500" indent="-571500">
              <a:buNone/>
            </a:pPr>
            <a:r>
              <a:rPr lang="en-US" sz="4300" b="1" dirty="0" smtClean="0">
                <a:latin typeface="Arial Black" pitchFamily="34" charset="0"/>
              </a:rPr>
              <a:t>Vitamins</a:t>
            </a:r>
            <a:r>
              <a:rPr lang="ru-RU" sz="4300" b="1" dirty="0" smtClean="0">
                <a:latin typeface="Arial Black" pitchFamily="34" charset="0"/>
              </a:rPr>
              <a:t> -  витамины</a:t>
            </a:r>
            <a:endParaRPr lang="en-US" sz="4300" b="1" dirty="0" smtClean="0">
              <a:latin typeface="Arial Black" pitchFamily="34" charset="0"/>
            </a:endParaRPr>
          </a:p>
          <a:p>
            <a:pPr marL="571500" indent="-571500">
              <a:buNone/>
            </a:pPr>
            <a:r>
              <a:rPr lang="en-US" sz="4300" b="1" dirty="0" smtClean="0">
                <a:latin typeface="Arial Black" pitchFamily="34" charset="0"/>
              </a:rPr>
              <a:t>Potassium</a:t>
            </a:r>
            <a:r>
              <a:rPr lang="ru-RU" sz="4300" b="1" dirty="0" smtClean="0">
                <a:latin typeface="Arial Black" pitchFamily="34" charset="0"/>
              </a:rPr>
              <a:t> -  калий</a:t>
            </a:r>
            <a:endParaRPr lang="en-US" sz="4300" b="1" dirty="0" smtClean="0">
              <a:latin typeface="Arial Black" pitchFamily="34" charset="0"/>
            </a:endParaRPr>
          </a:p>
          <a:p>
            <a:pPr marL="571500" indent="-571500">
              <a:buNone/>
            </a:pPr>
            <a:r>
              <a:rPr lang="en-US" sz="4300" b="1" dirty="0" smtClean="0">
                <a:latin typeface="Arial Black" pitchFamily="34" charset="0"/>
              </a:rPr>
              <a:t>Calcium</a:t>
            </a:r>
            <a:r>
              <a:rPr lang="ru-RU" sz="4300" b="1" dirty="0" smtClean="0">
                <a:latin typeface="Arial Black" pitchFamily="34" charset="0"/>
              </a:rPr>
              <a:t> -   кальций</a:t>
            </a:r>
            <a:endParaRPr lang="en-US" sz="4300" b="1" dirty="0" smtClean="0">
              <a:latin typeface="Arial Black" pitchFamily="34" charset="0"/>
            </a:endParaRPr>
          </a:p>
          <a:p>
            <a:pPr marL="571500" indent="-571500">
              <a:buNone/>
            </a:pPr>
            <a:r>
              <a:rPr lang="en-US" sz="4300" b="1" dirty="0" smtClean="0">
                <a:latin typeface="Arial Black" pitchFamily="34" charset="0"/>
              </a:rPr>
              <a:t>Protein </a:t>
            </a:r>
            <a:r>
              <a:rPr lang="ru-RU" sz="4300" b="1" dirty="0" smtClean="0">
                <a:latin typeface="Arial Black" pitchFamily="34" charset="0"/>
              </a:rPr>
              <a:t>-   белок</a:t>
            </a:r>
            <a:endParaRPr lang="en-US" sz="4300" b="1" dirty="0" smtClean="0">
              <a:latin typeface="Arial Black" pitchFamily="34" charset="0"/>
            </a:endParaRPr>
          </a:p>
          <a:p>
            <a:pPr marL="571500" indent="-571500">
              <a:buNone/>
            </a:pPr>
            <a:r>
              <a:rPr lang="en-US" sz="4300" b="1" dirty="0" smtClean="0">
                <a:latin typeface="Arial Black" pitchFamily="34" charset="0"/>
              </a:rPr>
              <a:t>Magnesium </a:t>
            </a:r>
            <a:r>
              <a:rPr lang="ru-RU" sz="4300" b="1" dirty="0" smtClean="0">
                <a:latin typeface="Arial Black" pitchFamily="34" charset="0"/>
              </a:rPr>
              <a:t>-  магний</a:t>
            </a:r>
            <a:endParaRPr lang="en-US" sz="4300" b="1" dirty="0" smtClean="0">
              <a:latin typeface="Arial Black" pitchFamily="34" charset="0"/>
            </a:endParaRPr>
          </a:p>
          <a:p>
            <a:pPr marL="571500" indent="-571500">
              <a:buNone/>
            </a:pP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83880" cy="1051560"/>
          </a:xfrm>
        </p:spPr>
        <p:txBody>
          <a:bodyPr/>
          <a:lstStyle/>
          <a:p>
            <a:pPr algn="ctr"/>
            <a:r>
              <a:rPr lang="en-US" dirty="0" smtClean="0"/>
              <a:t>Your home task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714488"/>
            <a:ext cx="8183880" cy="4187952"/>
          </a:xfrm>
        </p:spPr>
        <p:txBody>
          <a:bodyPr/>
          <a:lstStyle/>
          <a:p>
            <a:pPr marL="571500" indent="-571500">
              <a:buNone/>
            </a:pPr>
            <a:r>
              <a:rPr lang="en-US" b="1" dirty="0" smtClean="0"/>
              <a:t>P.93 ex. 4 (in written form)</a:t>
            </a:r>
          </a:p>
          <a:p>
            <a:pPr marL="571500" indent="-571500">
              <a:buNone/>
            </a:pPr>
            <a:r>
              <a:rPr lang="ru-RU" b="1" dirty="0" smtClean="0"/>
              <a:t>Стр.93 упр.4 (письменно)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sz="4000" dirty="0" smtClean="0">
                <a:solidFill>
                  <a:srgbClr val="C00000"/>
                </a:solidFill>
                <a:latin typeface="Arial Black" pitchFamily="34" charset="0"/>
              </a:rPr>
              <a:t>Eat wisely. If you eat a </a:t>
            </a:r>
          </a:p>
          <a:p>
            <a:pPr>
              <a:buNone/>
            </a:pPr>
            <a:r>
              <a:rPr lang="en-US" sz="4000" dirty="0" smtClean="0">
                <a:solidFill>
                  <a:srgbClr val="C00000"/>
                </a:solidFill>
                <a:latin typeface="Arial Black" pitchFamily="34" charset="0"/>
              </a:rPr>
              <a:t>balanced diet, you will feel </a:t>
            </a:r>
          </a:p>
          <a:p>
            <a:pPr>
              <a:buNone/>
            </a:pPr>
            <a:r>
              <a:rPr lang="en-US" sz="4000" dirty="0" smtClean="0">
                <a:solidFill>
                  <a:srgbClr val="C00000"/>
                </a:solidFill>
                <a:latin typeface="Arial Black" pitchFamily="34" charset="0"/>
              </a:rPr>
              <a:t>great, look great and always be healthy!</a:t>
            </a:r>
            <a:endParaRPr lang="ru-RU" sz="40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>
              <a:buNone/>
            </a:pPr>
            <a:endParaRPr lang="ru-RU" sz="40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>
              <a:buNone/>
            </a:pPr>
            <a:endParaRPr lang="ru-RU" sz="40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>
              <a:buNone/>
            </a:pPr>
            <a:endParaRPr lang="ru-RU" sz="4000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>
              <a:buNone/>
            </a:pPr>
            <a:endParaRPr lang="ru-RU" sz="4000" dirty="0">
              <a:solidFill>
                <a:srgbClr val="C00000"/>
              </a:solidFill>
              <a:latin typeface="Arial Black" pitchFamily="34" charset="0"/>
            </a:endParaRPr>
          </a:p>
        </p:txBody>
      </p:sp>
      <p:pic>
        <p:nvPicPr>
          <p:cNvPr id="6" name="Picture 2" descr="C:\Users\Наталья\Desktop\q7qj9kgrts64nkbrw6omof6ea9bhis7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643314"/>
            <a:ext cx="9144000" cy="28575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                   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sz="8800" dirty="0" smtClean="0"/>
              <a:t> </a:t>
            </a:r>
            <a:r>
              <a:rPr lang="en-US" sz="8800" b="1" dirty="0" smtClean="0">
                <a:solidFill>
                  <a:srgbClr val="C00000"/>
                </a:solidFill>
              </a:rPr>
              <a:t>Good </a:t>
            </a:r>
            <a:r>
              <a:rPr lang="ru-RU" sz="8800" b="1" smtClean="0">
                <a:solidFill>
                  <a:srgbClr val="C00000"/>
                </a:solidFill>
              </a:rPr>
              <a:t>- </a:t>
            </a:r>
            <a:r>
              <a:rPr lang="en-US" sz="8800" b="1" smtClean="0">
                <a:solidFill>
                  <a:srgbClr val="C00000"/>
                </a:solidFill>
              </a:rPr>
              <a:t>bye</a:t>
            </a:r>
            <a:endParaRPr lang="ru-RU" sz="8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647</TotalTime>
  <Words>134</Words>
  <Application>Microsoft Office PowerPoint</Application>
  <PresentationFormat>Экран (4:3)</PresentationFormat>
  <Paragraphs>45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Good morning</vt:lpstr>
      <vt:lpstr>Слайд 2</vt:lpstr>
      <vt:lpstr>Слайд 3</vt:lpstr>
      <vt:lpstr>Слайд 4</vt:lpstr>
      <vt:lpstr>Слайд 5</vt:lpstr>
      <vt:lpstr>Слайд 6</vt:lpstr>
      <vt:lpstr>Your home task</vt:lpstr>
      <vt:lpstr>Слайд 8</vt:lpstr>
      <vt:lpstr>Слайд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Good morning</dc:title>
  <dc:creator>1</dc:creator>
  <cp:lastModifiedBy>Наталья</cp:lastModifiedBy>
  <cp:revision>43</cp:revision>
  <dcterms:created xsi:type="dcterms:W3CDTF">2020-01-25T16:36:31Z</dcterms:created>
  <dcterms:modified xsi:type="dcterms:W3CDTF">2025-11-09T12:08:56Z</dcterms:modified>
</cp:coreProperties>
</file>