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08B9-44F2-47B8-A301-C5B25DCA19FA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6616-DFDE-478D-AD1A-B83AD6B7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996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08B9-44F2-47B8-A301-C5B25DCA19FA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6616-DFDE-478D-AD1A-B83AD6B7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529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08B9-44F2-47B8-A301-C5B25DCA19FA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6616-DFDE-478D-AD1A-B83AD6B7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636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08B9-44F2-47B8-A301-C5B25DCA19FA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6616-DFDE-478D-AD1A-B83AD6B7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392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08B9-44F2-47B8-A301-C5B25DCA19FA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6616-DFDE-478D-AD1A-B83AD6B7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101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08B9-44F2-47B8-A301-C5B25DCA19FA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6616-DFDE-478D-AD1A-B83AD6B7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26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08B9-44F2-47B8-A301-C5B25DCA19FA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6616-DFDE-478D-AD1A-B83AD6B7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23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08B9-44F2-47B8-A301-C5B25DCA19FA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6616-DFDE-478D-AD1A-B83AD6B7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962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08B9-44F2-47B8-A301-C5B25DCA19FA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6616-DFDE-478D-AD1A-B83AD6B7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474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08B9-44F2-47B8-A301-C5B25DCA19FA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6616-DFDE-478D-AD1A-B83AD6B7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894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408B9-44F2-47B8-A301-C5B25DCA19FA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06616-DFDE-478D-AD1A-B83AD6B7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74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408B9-44F2-47B8-A301-C5B25DCA19FA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06616-DFDE-478D-AD1A-B83AD6B720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9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openxmlformats.org/officeDocument/2006/relationships/slide" Target="slide8.xml"/><Relationship Id="rId4" Type="http://schemas.openxmlformats.org/officeDocument/2006/relationships/slide" Target="slide5.xml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36912"/>
            <a:ext cx="7772400" cy="1470025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</a:rPr>
              <a:t>НОВОГОДНЯЯ</a:t>
            </a:r>
            <a:br>
              <a:rPr lang="ru-RU" sz="8800" b="1" dirty="0" smtClean="0">
                <a:solidFill>
                  <a:schemeClr val="bg1"/>
                </a:solidFill>
              </a:rPr>
            </a:br>
            <a:r>
              <a:rPr lang="ru-RU" sz="8800" b="1" dirty="0" smtClean="0">
                <a:solidFill>
                  <a:schemeClr val="bg1"/>
                </a:solidFill>
              </a:rPr>
              <a:t>ЭСТАФЕТА</a:t>
            </a:r>
            <a:endParaRPr lang="ru-RU" sz="8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29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Новогодняя викторина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52525"/>
            <a:ext cx="8229600" cy="550547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Самый главный дед на новогоднем празднике </a:t>
            </a:r>
            <a:endParaRPr lang="ru-RU" sz="4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Прозвище Деда Мороза </a:t>
            </a:r>
          </a:p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Город в котором находится резиденция Деда Мороза в России </a:t>
            </a:r>
            <a:endParaRPr lang="ru-RU" sz="4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Жезл Деда Мороза </a:t>
            </a:r>
            <a:endParaRPr lang="ru-RU" sz="4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Хранилище подарков Деда 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Мороза</a:t>
            </a: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75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Ветка новогодней ели. </a:t>
            </a:r>
            <a:endParaRPr lang="ru-RU" sz="36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Последний 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день декабря по отношению к Новому году. </a:t>
            </a:r>
            <a:endParaRPr lang="ru-RU" sz="36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Цепь взявшихся за руки детей и взрослых, которые с песнями ходят вокруг новогодней елки. </a:t>
            </a:r>
          </a:p>
          <a:p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Длинная узкая лента из цветной бумаги, которую бросают друг в друга на новогоднем празднике. </a:t>
            </a:r>
          </a:p>
        </p:txBody>
      </p:sp>
    </p:spTree>
    <p:extLst>
      <p:ext uri="{BB962C8B-B14F-4D97-AF65-F5344CB8AC3E}">
        <p14:creationId xmlns:p14="http://schemas.microsoft.com/office/powerpoint/2010/main" val="182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360" y="94075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Выбери шар 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и узнай,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 что тебя ждёт!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10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510986"/>
            <a:ext cx="3145532" cy="3145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413" y="655002"/>
            <a:ext cx="3001516" cy="3001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7352"/>
            <a:ext cx="3286672" cy="328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9" name="Picture 5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873" y="2708920"/>
            <a:ext cx="2624574" cy="393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447" y="3656518"/>
            <a:ext cx="3201482" cy="3201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617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FF5050"/>
                </a:solidFill>
              </a:rPr>
              <a:t>Этот миленький Тигренок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FF5050"/>
                </a:solidFill>
              </a:rPr>
              <a:t>Нам поможет в этот год.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FF5050"/>
                </a:solidFill>
              </a:rPr>
              <a:t>Все напасти без хлопот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FF5050"/>
                </a:solidFill>
              </a:rPr>
              <a:t>Он мгновенно разгрызет!</a:t>
            </a:r>
            <a:endParaRPr lang="ru-RU" sz="5400" b="1" dirty="0">
              <a:solidFill>
                <a:srgbClr val="FF5050"/>
              </a:solidFill>
            </a:endParaRPr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107504" y="6176350"/>
            <a:ext cx="648072" cy="620688"/>
          </a:xfrm>
          <a:prstGeom prst="star5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08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FFFF00"/>
                </a:solidFill>
              </a:rPr>
              <a:t>С огнем бенгальским и хлопушкой</a:t>
            </a:r>
          </a:p>
          <a:p>
            <a:pPr marL="0" indent="0" algn="ctr">
              <a:buNone/>
            </a:pPr>
            <a:r>
              <a:rPr lang="ru-RU" sz="4400" b="1" dirty="0">
                <a:solidFill>
                  <a:srgbClr val="FFFF00"/>
                </a:solidFill>
              </a:rPr>
              <a:t>Спешит к нам в гости Новый год,</a:t>
            </a:r>
          </a:p>
          <a:p>
            <a:pPr marL="0" indent="0" algn="ctr">
              <a:buNone/>
            </a:pPr>
            <a:r>
              <a:rPr lang="ru-RU" sz="4400" b="1" dirty="0">
                <a:solidFill>
                  <a:srgbClr val="FFFF00"/>
                </a:solidFill>
              </a:rPr>
              <a:t>Вам новую любовь и счастье</a:t>
            </a:r>
          </a:p>
          <a:p>
            <a:pPr marL="0" indent="0" algn="ctr">
              <a:buNone/>
            </a:pPr>
            <a:r>
              <a:rPr lang="ru-RU" sz="4400" b="1" dirty="0">
                <a:solidFill>
                  <a:srgbClr val="FFFF00"/>
                </a:solidFill>
              </a:rPr>
              <a:t>Тигр в дом ваш принесет!</a:t>
            </a:r>
          </a:p>
        </p:txBody>
      </p:sp>
      <p:pic>
        <p:nvPicPr>
          <p:cNvPr id="10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3980"/>
            <a:ext cx="7318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738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Синий </a:t>
            </a:r>
            <a:r>
              <a:rPr lang="ru-RU" sz="4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Тигр в грядущий год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 нам проходит без забот.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Он несет с собой успех,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Счастье и веселый смех!</a:t>
            </a:r>
          </a:p>
        </p:txBody>
      </p:sp>
      <p:pic>
        <p:nvPicPr>
          <p:cNvPr id="205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288"/>
            <a:ext cx="7318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278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00B050"/>
                </a:solidFill>
              </a:rPr>
              <a:t>В Тигра год желаем счастья!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rgbClr val="00B050"/>
                </a:solidFill>
              </a:rPr>
              <a:t>Смеха, мира и добра!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rgbClr val="00B050"/>
                </a:solidFill>
              </a:rPr>
              <a:t>Обойдут вас все ненастья,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rgbClr val="00B050"/>
                </a:solidFill>
              </a:rPr>
              <a:t>Жизнь одарит вас сполна!</a:t>
            </a:r>
          </a:p>
        </p:txBody>
      </p:sp>
      <p:pic>
        <p:nvPicPr>
          <p:cNvPr id="307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" y="5949280"/>
            <a:ext cx="7318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806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chemeClr val="bg1">
                    <a:lumMod val="65000"/>
                  </a:schemeClr>
                </a:solidFill>
              </a:rPr>
              <a:t>Тигр удачу принесет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chemeClr val="bg1">
                    <a:lumMod val="65000"/>
                  </a:schemeClr>
                </a:solidFill>
              </a:rPr>
              <a:t>И много денежек в придачу.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chemeClr val="bg1">
                    <a:lumMod val="65000"/>
                  </a:schemeClr>
                </a:solidFill>
              </a:rPr>
              <a:t>Быть вам богатым целый год,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chemeClr val="bg1">
                    <a:lumMod val="65000"/>
                  </a:schemeClr>
                </a:solidFill>
              </a:rPr>
              <a:t>Купить машину или дачу!</a:t>
            </a:r>
          </a:p>
        </p:txBody>
      </p:sp>
      <p:pic>
        <p:nvPicPr>
          <p:cNvPr id="409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85" y="6147794"/>
            <a:ext cx="7318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66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184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НОВОГОДНЯЯ ЭСТАФЕТА</vt:lpstr>
      <vt:lpstr>Новогодняя викторина</vt:lpstr>
      <vt:lpstr>Презентация PowerPoint</vt:lpstr>
      <vt:lpstr>Выбери шар  и узнай,  что тебя ждёт!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 11</dc:creator>
  <cp:lastModifiedBy>комп 11</cp:lastModifiedBy>
  <cp:revision>9</cp:revision>
  <dcterms:created xsi:type="dcterms:W3CDTF">2021-12-22T05:35:12Z</dcterms:created>
  <dcterms:modified xsi:type="dcterms:W3CDTF">2022-03-09T04:09:27Z</dcterms:modified>
</cp:coreProperties>
</file>