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7"/>
  </p:notesMasterIdLst>
  <p:sldIdLst>
    <p:sldId id="468" r:id="rId2"/>
    <p:sldId id="332" r:id="rId3"/>
    <p:sldId id="473" r:id="rId4"/>
    <p:sldId id="474" r:id="rId5"/>
    <p:sldId id="273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558" y="-1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7DD623-948F-4A7E-88F1-3DB40F2D6FBB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378AC6-F6A1-4AD3-96F1-F4EF782C16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464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378AC6-F6A1-4AD3-96F1-F4EF782C168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2209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378AC6-F6A1-4AD3-96F1-F4EF782C168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220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9E80B1BB-5626-4254-AD55-E8813BC4CDC9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D67D7D0F-46AE-48B3-9E00-AF2A6CBBC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696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B1BB-5626-4254-AD55-E8813BC4CDC9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D7D0F-46AE-48B3-9E00-AF2A6CBBC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45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B1BB-5626-4254-AD55-E8813BC4CDC9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D7D0F-46AE-48B3-9E00-AF2A6CBBC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153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B1BB-5626-4254-AD55-E8813BC4CDC9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D7D0F-46AE-48B3-9E00-AF2A6CBBC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057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B1BB-5626-4254-AD55-E8813BC4CDC9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D7D0F-46AE-48B3-9E00-AF2A6CBBC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374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B1BB-5626-4254-AD55-E8813BC4CDC9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D7D0F-46AE-48B3-9E00-AF2A6CBBC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414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B1BB-5626-4254-AD55-E8813BC4CDC9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D7D0F-46AE-48B3-9E00-AF2A6CBBC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6289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B1BB-5626-4254-AD55-E8813BC4CDC9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D7D0F-46AE-48B3-9E00-AF2A6CBBC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460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B1BB-5626-4254-AD55-E8813BC4CDC9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D7D0F-46AE-48B3-9E00-AF2A6CBBC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12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0B1BB-5626-4254-AD55-E8813BC4CDC9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D67D7D0F-46AE-48B3-9E00-AF2A6CBBC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775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9E80B1BB-5626-4254-AD55-E8813BC4CDC9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D67D7D0F-46AE-48B3-9E00-AF2A6CBBC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147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9E80B1BB-5626-4254-AD55-E8813BC4CDC9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D67D7D0F-46AE-48B3-9E00-AF2A6CBBC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669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images.yandex.ru/search?p=4&amp;ed=1&amp;text=%D0%B2%D0%BE%D0%BF%D1%80%D0%BE%D1%81&amp;spsite=fake-008-222036.ru&amp;img_url=www.morefm.co.nz/Portals/0/Member/QMArk.jpg&amp;rpt=simag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F5903C5-0D28-425E-B1E1-1DF078BB0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212066_rozhdestvenskii-fon-dlya-prezentacii.jpg">
            <a:extLst>
              <a:ext uri="{FF2B5EF4-FFF2-40B4-BE49-F238E27FC236}">
                <a16:creationId xmlns="" xmlns:a16="http://schemas.microsoft.com/office/drawing/2014/main" id="{B183EF4A-15A9-4535-BEBE-FD5CDFF219A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Объект 10">
            <a:extLst>
              <a:ext uri="{FF2B5EF4-FFF2-40B4-BE49-F238E27FC236}">
                <a16:creationId xmlns="" xmlns:a16="http://schemas.microsoft.com/office/drawing/2014/main" id="{B9D30951-1247-4EC7-B22E-2C84AE750A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5052" y="734140"/>
            <a:ext cx="4064949" cy="5624328"/>
          </a:xfrm>
        </p:spPr>
      </p:pic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DA479180-1D99-4ED7-86C1-FCE21F067042}"/>
              </a:ext>
            </a:extLst>
          </p:cNvPr>
          <p:cNvSpPr txBox="1"/>
          <p:nvPr/>
        </p:nvSpPr>
        <p:spPr>
          <a:xfrm>
            <a:off x="3517047" y="-42621"/>
            <a:ext cx="56795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Внутренние органы человека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BB6516CB-B57C-4422-A96D-C9B3A93EC1EF}"/>
              </a:ext>
            </a:extLst>
          </p:cNvPr>
          <p:cNvSpPr txBox="1"/>
          <p:nvPr/>
        </p:nvSpPr>
        <p:spPr>
          <a:xfrm>
            <a:off x="0" y="2420468"/>
            <a:ext cx="78919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0468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EBDE182-F6FC-4719-820F-0122F1955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24955E9-4B05-4773-BED9-AA05E22C3D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212066_rozhdestvenskii-fon-dlya-prezentacii.jpg">
            <a:extLst>
              <a:ext uri="{FF2B5EF4-FFF2-40B4-BE49-F238E27FC236}">
                <a16:creationId xmlns="" xmlns:a16="http://schemas.microsoft.com/office/drawing/2014/main" id="{D9DDA27A-9944-4BBF-B0E2-833AAB87C0E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6" name="Рисунок 5" descr="https://ds03.infourok.ru/uploads/ex/0e19/0003cb20-437ca748/img19.jpg">
            <a:extLst>
              <a:ext uri="{FF2B5EF4-FFF2-40B4-BE49-F238E27FC236}">
                <a16:creationId xmlns="" xmlns:a16="http://schemas.microsoft.com/office/drawing/2014/main" id="{7B9E13B3-B461-4198-917C-E4C1FB29891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424" y="1139483"/>
            <a:ext cx="8464062" cy="52472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5" descr="i?id=145012792-06">
            <a:hlinkClick r:id="rId4"/>
            <a:extLst>
              <a:ext uri="{FF2B5EF4-FFF2-40B4-BE49-F238E27FC236}">
                <a16:creationId xmlns="" xmlns:a16="http://schemas.microsoft.com/office/drawing/2014/main" id="{866BD7C4-4EA0-4995-A465-51A7025893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57188"/>
            <a:ext cx="1057275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0061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EBDE182-F6FC-4719-820F-0122F1955C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24955E9-4B05-4773-BED9-AA05E22C3D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212066_rozhdestvenskii-fon-dlya-prezentacii.jpg">
            <a:extLst>
              <a:ext uri="{FF2B5EF4-FFF2-40B4-BE49-F238E27FC236}">
                <a16:creationId xmlns="" xmlns:a16="http://schemas.microsoft.com/office/drawing/2014/main" id="{D9DDA27A-9944-4BBF-B0E2-833AAB87C0E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9015" y="0"/>
            <a:ext cx="1219199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189771" y="2623233"/>
            <a:ext cx="38124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ЧУВСТВ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 descr="http://im3-tub-ru.yandex.net/i?id=295602131-50-72&amp;n=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05863" y="326184"/>
            <a:ext cx="2052228" cy="136815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</p:pic>
      <p:pic>
        <p:nvPicPr>
          <p:cNvPr id="9" name="Picture 2" descr="http://im6-tub-ru.yandex.net/i?id=68930858-48-72&amp;n=21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8074067" y="357188"/>
            <a:ext cx="2152650" cy="142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2" descr="http://im6-tub-ru.yandex.net/i?id=460807056-55-72&amp;n=2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423592" y="3641299"/>
            <a:ext cx="1296144" cy="158417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</p:pic>
      <p:pic>
        <p:nvPicPr>
          <p:cNvPr id="11" name="Picture 8" descr="http://im2-tub-ru.yandex.net/i?id=257352879-22-72&amp;n=21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359878" y="4252823"/>
            <a:ext cx="1872208" cy="1584176"/>
          </a:xfrm>
          <a:prstGeom prst="rect">
            <a:avLst/>
          </a:prstGeom>
          <a:noFill/>
        </p:spPr>
      </p:pic>
      <p:pic>
        <p:nvPicPr>
          <p:cNvPr id="13" name="Picture 4" descr="http://im6-tub-ru.yandex.net/i?id=192229953-12-72&amp;n=21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8900226" y="3719012"/>
            <a:ext cx="1400175" cy="142875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</p:pic>
      <p:cxnSp>
        <p:nvCxnSpPr>
          <p:cNvPr id="14" name="Прямая со стрелкой 13"/>
          <p:cNvCxnSpPr/>
          <p:nvPr/>
        </p:nvCxnSpPr>
        <p:spPr>
          <a:xfrm flipV="1">
            <a:off x="6168008" y="1694336"/>
            <a:ext cx="1707909" cy="8705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 flipV="1">
            <a:off x="4623758" y="1538288"/>
            <a:ext cx="1472240" cy="10266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6684414" y="3261812"/>
            <a:ext cx="1674582" cy="11715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6168129" y="3040811"/>
            <a:ext cx="0" cy="11030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H="1">
            <a:off x="4189772" y="3208008"/>
            <a:ext cx="1391519" cy="10448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Прямоугольник 36"/>
          <p:cNvSpPr/>
          <p:nvPr/>
        </p:nvSpPr>
        <p:spPr>
          <a:xfrm>
            <a:off x="2563418" y="1944954"/>
            <a:ext cx="13372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tx2"/>
                </a:solidFill>
              </a:rPr>
              <a:t>ГЛАЗА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479019" y="2438567"/>
            <a:ext cx="17363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>
                <a:solidFill>
                  <a:srgbClr val="C00000"/>
                </a:solidFill>
                <a:cs typeface="Times New Roman" panose="02020603050405020304" pitchFamily="18" charset="0"/>
              </a:rPr>
              <a:t>ОРГАН ЗРЕНИЯ  </a:t>
            </a:r>
            <a:endParaRPr lang="ru-RU" altLang="ru-RU" b="1" dirty="0">
              <a:solidFill>
                <a:srgbClr val="C0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8644603" y="1944954"/>
            <a:ext cx="11576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/>
              <a:t> </a:t>
            </a:r>
            <a:r>
              <a:rPr lang="ru-RU" sz="3200" b="1" dirty="0">
                <a:solidFill>
                  <a:schemeClr val="tx2"/>
                </a:solidFill>
              </a:rPr>
              <a:t>ЯЗЫК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8644603" y="2520084"/>
            <a:ext cx="15247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>
                <a:solidFill>
                  <a:srgbClr val="C00000"/>
                </a:solidFill>
                <a:cs typeface="Times New Roman" panose="02020603050405020304" pitchFamily="18" charset="0"/>
              </a:rPr>
              <a:t>ОРГАН  ВКУСА</a:t>
            </a:r>
            <a:endParaRPr lang="ru-RU" altLang="ru-RU" b="1" dirty="0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416583" y="5434478"/>
            <a:ext cx="9925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chemeClr val="tx2"/>
                </a:solidFill>
              </a:rPr>
              <a:t>УШИ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253972" y="6019253"/>
            <a:ext cx="16353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>
                <a:solidFill>
                  <a:srgbClr val="C00000"/>
                </a:solidFill>
                <a:cs typeface="Times New Roman" panose="02020603050405020304" pitchFamily="18" charset="0"/>
              </a:rPr>
              <a:t>ОРГАН  СЛУХА  </a:t>
            </a:r>
            <a:endParaRPr lang="ru-RU" altLang="ru-RU" b="1" dirty="0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5796050" y="5911531"/>
            <a:ext cx="120577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chemeClr val="tx2"/>
                </a:solidFill>
              </a:rPr>
              <a:t>КОЖА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5372856" y="6388585"/>
            <a:ext cx="20521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>
                <a:solidFill>
                  <a:srgbClr val="C00000"/>
                </a:solidFill>
                <a:cs typeface="Times New Roman" panose="02020603050405020304" pitchFamily="18" charset="0"/>
              </a:rPr>
              <a:t>ОРГАН  ОСЯЗАНИЯ  </a:t>
            </a:r>
            <a:endParaRPr lang="ru-RU" altLang="ru-RU" dirty="0">
              <a:solidFill>
                <a:srgbClr val="C00000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9246691" y="5434478"/>
            <a:ext cx="9140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solidFill>
                  <a:schemeClr val="tx2"/>
                </a:solidFill>
              </a:rPr>
              <a:t>НОС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8477351" y="6127776"/>
            <a:ext cx="20521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>
                <a:solidFill>
                  <a:srgbClr val="C00000"/>
                </a:solidFill>
                <a:cs typeface="Times New Roman" panose="02020603050405020304" pitchFamily="18" charset="0"/>
              </a:rPr>
              <a:t>ОРГАН  ОБОНЯНИЯ </a:t>
            </a:r>
            <a:endParaRPr lang="ru-RU" alt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018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F5903C5-0D28-425E-B1E1-1DF078BB0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212066_rozhdestvenskii-fon-dlya-prezentacii.jpg">
            <a:extLst>
              <a:ext uri="{FF2B5EF4-FFF2-40B4-BE49-F238E27FC236}">
                <a16:creationId xmlns="" xmlns:a16="http://schemas.microsoft.com/office/drawing/2014/main" id="{B183EF4A-15A9-4535-BEBE-FD5CDFF219A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BB6516CB-B57C-4422-A96D-C9B3A93EC1EF}"/>
              </a:ext>
            </a:extLst>
          </p:cNvPr>
          <p:cNvSpPr txBox="1"/>
          <p:nvPr/>
        </p:nvSpPr>
        <p:spPr>
          <a:xfrm>
            <a:off x="0" y="2420468"/>
            <a:ext cx="78919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dirty="0"/>
          </a:p>
        </p:txBody>
      </p:sp>
      <p:pic>
        <p:nvPicPr>
          <p:cNvPr id="8" name="Picture 4" descr="1">
            <a:extLst>
              <a:ext uri="{FF2B5EF4-FFF2-40B4-BE49-F238E27FC236}">
                <a16:creationId xmlns="" xmlns:a16="http://schemas.microsoft.com/office/drawing/2014/main" id="{9C658F91-E2F8-4154-B7A6-1DFECBF35DB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6" t="5634" r="3835" b="4240"/>
          <a:stretch>
            <a:fillRect/>
          </a:stretch>
        </p:blipFill>
        <p:spPr bwMode="auto">
          <a:xfrm>
            <a:off x="2639684" y="1775585"/>
            <a:ext cx="6363426" cy="4063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410309" y="440273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  глаз видит, не ухо слышит, </a:t>
            </a:r>
            <a:b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нос ощущает , а мозг!»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171274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>
            <a:extLst>
              <a:ext uri="{FF2B5EF4-FFF2-40B4-BE49-F238E27FC236}">
                <a16:creationId xmlns="" xmlns:a16="http://schemas.microsoft.com/office/drawing/2014/main" id="{259C7C27-212E-4D3E-B0CF-65F3DC6940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9382" y="618343"/>
            <a:ext cx="10515600" cy="1325563"/>
          </a:xfrm>
        </p:spPr>
        <p:txBody>
          <a:bodyPr/>
          <a:lstStyle/>
          <a:p>
            <a:pPr eaLnBrk="1" hangingPunct="1"/>
            <a:endParaRPr lang="ru-RU" altLang="ru-RU" sz="6600" b="1" dirty="0"/>
          </a:p>
        </p:txBody>
      </p:sp>
      <p:sp>
        <p:nvSpPr>
          <p:cNvPr id="18435" name="Объект 2">
            <a:extLst>
              <a:ext uri="{FF2B5EF4-FFF2-40B4-BE49-F238E27FC236}">
                <a16:creationId xmlns="" xmlns:a16="http://schemas.microsoft.com/office/drawing/2014/main" id="{801A1DE7-7B68-4CAB-BD15-74538AF36C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2349501"/>
            <a:ext cx="8229600" cy="3776663"/>
          </a:xfrm>
        </p:spPr>
        <p:txBody>
          <a:bodyPr/>
          <a:lstStyle/>
          <a:p>
            <a:pPr eaLnBrk="1" hangingPunct="1"/>
            <a:endParaRPr lang="ru-RU" alt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212066_rozhdestvenskii-fon-dlya-prezentacii.jpg">
            <a:extLst>
              <a:ext uri="{FF2B5EF4-FFF2-40B4-BE49-F238E27FC236}">
                <a16:creationId xmlns="" xmlns:a16="http://schemas.microsoft.com/office/drawing/2014/main" id="{6B7D7E13-58ED-4072-83D0-85ADBB9C288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-216"/>
            <a:ext cx="12191999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96F58050-8482-4FB9-974C-A0B3000A84FD}"/>
              </a:ext>
            </a:extLst>
          </p:cNvPr>
          <p:cNvSpPr/>
          <p:nvPr/>
        </p:nvSpPr>
        <p:spPr>
          <a:xfrm>
            <a:off x="2279954" y="522190"/>
            <a:ext cx="763209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sz="6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работу!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B1A913FB-9C51-4342-9231-A0A1C425B7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5884" y="3421354"/>
            <a:ext cx="2430449" cy="303806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6C2AE4BC-862E-471B-A7BA-DA4F41393330}"/>
              </a:ext>
            </a:extLst>
          </p:cNvPr>
          <p:cNvSpPr txBox="1"/>
          <p:nvPr/>
        </p:nvSpPr>
        <p:spPr>
          <a:xfrm>
            <a:off x="2279954" y="2072440"/>
            <a:ext cx="889205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Берегите себя и близких!</a:t>
            </a:r>
          </a:p>
        </p:txBody>
      </p:sp>
      <p:pic>
        <p:nvPicPr>
          <p:cNvPr id="9" name="Picture 8" descr="48464139_789_thumb">
            <a:extLst>
              <a:ext uri="{FF2B5EF4-FFF2-40B4-BE49-F238E27FC236}">
                <a16:creationId xmlns="" xmlns:a16="http://schemas.microsoft.com/office/drawing/2014/main" id="{7CEA5677-B84A-4978-92DB-CEC4F36F048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685" y="-216"/>
            <a:ext cx="2343796" cy="2349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Метрополи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Metropolitan" id="{4C5440D6-04D2-4954-96CF-F251137069B2}" vid="{79CFCA13-9412-4290-BB4B-85112F88857B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TM03457491[[fn=Метрополия]]</Template>
  <TotalTime>1124</TotalTime>
  <Words>44</Words>
  <Application>Microsoft Office PowerPoint</Application>
  <PresentationFormat>Произвольный</PresentationFormat>
  <Paragraphs>19</Paragraphs>
  <Slides>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Метрополия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Лидия</dc:creator>
  <cp:lastModifiedBy>пк</cp:lastModifiedBy>
  <cp:revision>45</cp:revision>
  <dcterms:created xsi:type="dcterms:W3CDTF">2019-12-09T10:23:14Z</dcterms:created>
  <dcterms:modified xsi:type="dcterms:W3CDTF">2024-12-19T16:20:50Z</dcterms:modified>
</cp:coreProperties>
</file>