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1" r:id="rId3"/>
    <p:sldId id="279" r:id="rId4"/>
    <p:sldId id="280" r:id="rId5"/>
    <p:sldId id="262" r:id="rId6"/>
    <p:sldId id="264" r:id="rId7"/>
    <p:sldId id="263" r:id="rId8"/>
    <p:sldId id="266" r:id="rId9"/>
    <p:sldId id="267" r:id="rId10"/>
    <p:sldId id="257" r:id="rId11"/>
    <p:sldId id="259" r:id="rId12"/>
    <p:sldId id="261" r:id="rId13"/>
    <p:sldId id="282" r:id="rId14"/>
    <p:sldId id="281" r:id="rId15"/>
    <p:sldId id="278" r:id="rId16"/>
    <p:sldId id="27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6600FF"/>
    <a:srgbClr val="66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15" autoAdjust="0"/>
    <p:restoredTop sz="94660"/>
  </p:normalViewPr>
  <p:slideViewPr>
    <p:cSldViewPr>
      <p:cViewPr>
        <p:scale>
          <a:sx n="59" d="100"/>
          <a:sy n="59" d="100"/>
        </p:scale>
        <p:origin x="-1758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43CE-96D4-4FC0-B445-3CDBC6AB5B4E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31EF-2FC8-4468-B7B2-42EEF2B8D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43CE-96D4-4FC0-B445-3CDBC6AB5B4E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31EF-2FC8-4468-B7B2-42EEF2B8D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43CE-96D4-4FC0-B445-3CDBC6AB5B4E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31EF-2FC8-4468-B7B2-42EEF2B8D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43CE-96D4-4FC0-B445-3CDBC6AB5B4E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31EF-2FC8-4468-B7B2-42EEF2B8D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43CE-96D4-4FC0-B445-3CDBC6AB5B4E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31EF-2FC8-4468-B7B2-42EEF2B8D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43CE-96D4-4FC0-B445-3CDBC6AB5B4E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31EF-2FC8-4468-B7B2-42EEF2B8D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43CE-96D4-4FC0-B445-3CDBC6AB5B4E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31EF-2FC8-4468-B7B2-42EEF2B8D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43CE-96D4-4FC0-B445-3CDBC6AB5B4E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31EF-2FC8-4468-B7B2-42EEF2B8D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43CE-96D4-4FC0-B445-3CDBC6AB5B4E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31EF-2FC8-4468-B7B2-42EEF2B8D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43CE-96D4-4FC0-B445-3CDBC6AB5B4E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31EF-2FC8-4468-B7B2-42EEF2B8D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43CE-96D4-4FC0-B445-3CDBC6AB5B4E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31EF-2FC8-4468-B7B2-42EEF2B8D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643CE-96D4-4FC0-B445-3CDBC6AB5B4E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431EF-2FC8-4468-B7B2-42EEF2B8DA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http://pandia.ru/text/79/222/images/image001_179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http://pandia.ru/text/79/222/images/image001_179.jpg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57290" y="260648"/>
            <a:ext cx="7572428" cy="72008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Муниципальное  дошкольное образовательное учреждение</a:t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«Детский сад комбинированного вида № 28 «Золотой ключик»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283968" y="3645024"/>
            <a:ext cx="4320480" cy="1944216"/>
          </a:xfrm>
        </p:spPr>
        <p:txBody>
          <a:bodyPr>
            <a:normAutofit fontScale="92500" lnSpcReduction="10000"/>
          </a:bodyPr>
          <a:lstStyle/>
          <a:p>
            <a:endParaRPr lang="ru-RU" sz="2400" b="1" dirty="0" smtClean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– логопед: </a:t>
            </a:r>
          </a:p>
          <a:p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Чихачева Татьяна Евгеньевна</a:t>
            </a:r>
          </a:p>
          <a:p>
            <a:endParaRPr lang="ru-RU" sz="19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 – психолог: </a:t>
            </a:r>
          </a:p>
          <a:p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Дурягина Алла Георгиевна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714348" y="1340914"/>
            <a:ext cx="806489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«Взаимодействие</a:t>
            </a:r>
            <a:r>
              <a:rPr kumimoji="0" lang="ru-RU" sz="3600" b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с семьями воспитанников  через  организацию работы  родительского  клуба»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://pandia.ru/text/79/222/images/image001_179.jpg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356992"/>
            <a:ext cx="3648239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85884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714612" y="6000768"/>
            <a:ext cx="39195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февраль 2020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14291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428596" y="214290"/>
            <a:ext cx="835824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испут «Про молчунов и говорунов»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66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38889"/>
          <a:stretch>
            <a:fillRect/>
          </a:stretch>
        </p:blipFill>
        <p:spPr bwMode="auto">
          <a:xfrm>
            <a:off x="1585793" y="857232"/>
            <a:ext cx="6058041" cy="4876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71538" y="285728"/>
            <a:ext cx="7586658" cy="1143000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755576" y="170136"/>
            <a:ext cx="795982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Театральная гостиная </a:t>
            </a:r>
          </a:p>
        </p:txBody>
      </p:sp>
      <p:pic>
        <p:nvPicPr>
          <p:cNvPr id="11265" name="Picture 1" descr="G:\ФОТО ТЕАТР\AO417431K1o.jpg"/>
          <p:cNvPicPr>
            <a:picLocks noChangeAspect="1" noChangeArrowheads="1"/>
          </p:cNvPicPr>
          <p:nvPr/>
        </p:nvPicPr>
        <p:blipFill>
          <a:blip r:embed="rId2" cstate="print"/>
          <a:srcRect l="22951" t="4920" b="4060"/>
          <a:stretch>
            <a:fillRect/>
          </a:stretch>
        </p:blipFill>
        <p:spPr bwMode="auto">
          <a:xfrm>
            <a:off x="755576" y="980728"/>
            <a:ext cx="3500462" cy="2715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d:\Мои документы\Desktop\ФОТО РАБОТА\Театральная весна\Новая папка (2)\DSC_0538.JPG"/>
          <p:cNvPicPr>
            <a:picLocks noChangeAspect="1" noChangeArrowheads="1"/>
          </p:cNvPicPr>
          <p:nvPr/>
        </p:nvPicPr>
        <p:blipFill>
          <a:blip r:embed="rId3" cstate="print"/>
          <a:srcRect r="3571"/>
          <a:stretch>
            <a:fillRect/>
          </a:stretch>
        </p:blipFill>
        <p:spPr bwMode="auto">
          <a:xfrm>
            <a:off x="5076056" y="980728"/>
            <a:ext cx="3571900" cy="2667019"/>
          </a:xfrm>
          <a:prstGeom prst="rect">
            <a:avLst/>
          </a:prstGeom>
          <a:noFill/>
        </p:spPr>
      </p:pic>
      <p:pic>
        <p:nvPicPr>
          <p:cNvPr id="4099" name="Picture 3" descr="d:\Мои документы\Desktop\ФОТО РАБОТА\Театральная весна\Новая папка (2)\DSCN46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933056"/>
            <a:ext cx="3600400" cy="2643206"/>
          </a:xfrm>
          <a:prstGeom prst="rect">
            <a:avLst/>
          </a:prstGeom>
          <a:noFill/>
        </p:spPr>
      </p:pic>
      <p:pic>
        <p:nvPicPr>
          <p:cNvPr id="4100" name="Picture 4" descr="d:\Мои документы\Desktop\ФОТО РАБОТА\Театральная весна\Новая папка (2)\DSCN46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933056"/>
            <a:ext cx="3545905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00298" y="500042"/>
            <a:ext cx="41372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        </a:t>
            </a:r>
            <a:r>
              <a:rPr lang="ru-RU" sz="3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188640"/>
            <a:ext cx="5444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КВН «Умники и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Знайки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1" name="Picture 1" descr="F:\Вычегодский\2016-2017\Родительский клуб\ФОТО\DSCN16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000107"/>
            <a:ext cx="3643338" cy="2732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2" name="Picture 2" descr="F:\Вычегодский\2016-2017\Родительский клуб\ФОТО\DSCN16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000108"/>
            <a:ext cx="3643338" cy="2697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3" name="Picture 3" descr="F:\Вычегодский\2016-2017\Родительский клуб\ФОТО\DSCN16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857628"/>
            <a:ext cx="3667140" cy="2750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4" name="Picture 4" descr="F:\Вычегодский\2016-2017\Родительский клуб\ФОТО\DSCN17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857628"/>
            <a:ext cx="3643338" cy="27328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Практикум «Играя развиваемся»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3" name="Picture 3" descr="G:\Фото Артикуляция Песок\DSCN57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933056"/>
            <a:ext cx="3744416" cy="2664296"/>
          </a:xfrm>
          <a:prstGeom prst="rect">
            <a:avLst/>
          </a:prstGeom>
          <a:noFill/>
        </p:spPr>
      </p:pic>
      <p:pic>
        <p:nvPicPr>
          <p:cNvPr id="27651" name="Picture 3" descr="E:\фото\Новая папка (2)\DSCN5726.JPG"/>
          <p:cNvPicPr>
            <a:picLocks noChangeAspect="1" noChangeArrowheads="1"/>
          </p:cNvPicPr>
          <p:nvPr/>
        </p:nvPicPr>
        <p:blipFill>
          <a:blip r:embed="rId3" cstate="print"/>
          <a:srcRect l="18054" t="22073" r="4669"/>
          <a:stretch>
            <a:fillRect/>
          </a:stretch>
        </p:blipFill>
        <p:spPr bwMode="auto">
          <a:xfrm>
            <a:off x="611560" y="980728"/>
            <a:ext cx="3623593" cy="2740819"/>
          </a:xfrm>
          <a:prstGeom prst="rect">
            <a:avLst/>
          </a:prstGeom>
          <a:noFill/>
        </p:spPr>
      </p:pic>
      <p:pic>
        <p:nvPicPr>
          <p:cNvPr id="27652" name="Picture 4" descr="E:\фото\Новая папка (2)\DSCN5729.JPG"/>
          <p:cNvPicPr>
            <a:picLocks noChangeAspect="1" noChangeArrowheads="1"/>
          </p:cNvPicPr>
          <p:nvPr/>
        </p:nvPicPr>
        <p:blipFill>
          <a:blip r:embed="rId4" cstate="print"/>
          <a:srcRect l="17468" t="27170" r="32068" b="23665"/>
          <a:stretch>
            <a:fillRect/>
          </a:stretch>
        </p:blipFill>
        <p:spPr bwMode="auto">
          <a:xfrm>
            <a:off x="5076056" y="980728"/>
            <a:ext cx="3744416" cy="2736304"/>
          </a:xfrm>
          <a:prstGeom prst="rect">
            <a:avLst/>
          </a:prstGeom>
          <a:noFill/>
        </p:spPr>
      </p:pic>
      <p:pic>
        <p:nvPicPr>
          <p:cNvPr id="27653" name="Picture 5" descr="C:\Users\пк\Desktop\МОЁЁЁ\фото с кружка\IMG_20181030_1531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5611806" y="3397306"/>
            <a:ext cx="2672916" cy="3744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Фестиваль семей «Вдохновение»</a:t>
            </a:r>
            <a:endParaRPr lang="ru-RU" sz="2800" dirty="0"/>
          </a:p>
        </p:txBody>
      </p:sp>
      <p:pic>
        <p:nvPicPr>
          <p:cNvPr id="28674" name="Picture 2" descr="https://sun9-49.userapi.com/c858020/v858020443/189fcd/WRPVFb1yzJg.jpg"/>
          <p:cNvPicPr>
            <a:picLocks noChangeAspect="1" noChangeArrowheads="1"/>
          </p:cNvPicPr>
          <p:nvPr/>
        </p:nvPicPr>
        <p:blipFill>
          <a:blip r:embed="rId2" cstate="print"/>
          <a:srcRect l="12000" t="12000" r="5000" b="9333"/>
          <a:stretch>
            <a:fillRect/>
          </a:stretch>
        </p:blipFill>
        <p:spPr bwMode="auto">
          <a:xfrm>
            <a:off x="395536" y="764704"/>
            <a:ext cx="3924024" cy="2952328"/>
          </a:xfrm>
          <a:prstGeom prst="rect">
            <a:avLst/>
          </a:prstGeom>
          <a:noFill/>
        </p:spPr>
      </p:pic>
      <p:pic>
        <p:nvPicPr>
          <p:cNvPr id="28676" name="Picture 4" descr="https://sun9-29.userapi.com/c858020/v858020443/189feb/dM_qqQarD2g.jpg"/>
          <p:cNvPicPr>
            <a:picLocks noChangeAspect="1" noChangeArrowheads="1"/>
          </p:cNvPicPr>
          <p:nvPr/>
        </p:nvPicPr>
        <p:blipFill>
          <a:blip r:embed="rId3" cstate="print"/>
          <a:srcRect l="16667" t="4762" r="13095" b="10582"/>
          <a:stretch>
            <a:fillRect/>
          </a:stretch>
        </p:blipFill>
        <p:spPr bwMode="auto">
          <a:xfrm>
            <a:off x="5004048" y="764703"/>
            <a:ext cx="3816424" cy="2953185"/>
          </a:xfrm>
          <a:prstGeom prst="rect">
            <a:avLst/>
          </a:prstGeom>
          <a:noFill/>
        </p:spPr>
      </p:pic>
      <p:pic>
        <p:nvPicPr>
          <p:cNvPr id="28677" name="Picture 5" descr="E:\фотки\фоточки\ВДОХНОВЕНИЕ\DSCN1168.JPG"/>
          <p:cNvPicPr>
            <a:picLocks noChangeAspect="1" noChangeArrowheads="1"/>
          </p:cNvPicPr>
          <p:nvPr/>
        </p:nvPicPr>
        <p:blipFill>
          <a:blip r:embed="rId4" cstate="print"/>
          <a:srcRect l="27619" t="36560" r="26397" b="21727"/>
          <a:stretch>
            <a:fillRect/>
          </a:stretch>
        </p:blipFill>
        <p:spPr bwMode="auto">
          <a:xfrm>
            <a:off x="395536" y="3861047"/>
            <a:ext cx="3888432" cy="2808313"/>
          </a:xfrm>
          <a:prstGeom prst="rect">
            <a:avLst/>
          </a:prstGeom>
          <a:noFill/>
        </p:spPr>
      </p:pic>
      <p:pic>
        <p:nvPicPr>
          <p:cNvPr id="28679" name="Picture 7" descr="E:\фотки\фоточки\ВДОХНОВЕНИЕ\DSCN1179.JPG"/>
          <p:cNvPicPr>
            <a:picLocks noChangeAspect="1" noChangeArrowheads="1"/>
          </p:cNvPicPr>
          <p:nvPr/>
        </p:nvPicPr>
        <p:blipFill>
          <a:blip r:embed="rId5" cstate="print"/>
          <a:srcRect t="5048"/>
          <a:stretch>
            <a:fillRect/>
          </a:stretch>
        </p:blipFill>
        <p:spPr bwMode="auto">
          <a:xfrm>
            <a:off x="5004048" y="3861048"/>
            <a:ext cx="3904589" cy="27809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7704" y="2132856"/>
            <a:ext cx="6480720" cy="360040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679289"/>
              </a:avLst>
            </a:prstTxWarp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 – не просто жизнь людей</a:t>
            </a:r>
            <a:b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детьми под крышею одной…</a:t>
            </a:r>
            <a:b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Нет в мире никого родней,</a:t>
            </a:r>
            <a:b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Чем те, кого зовём семьёй…</a:t>
            </a:r>
          </a:p>
        </p:txBody>
      </p:sp>
      <p:pic>
        <p:nvPicPr>
          <p:cNvPr id="2" name="Picture 2" descr="https://i1.rozetka.ua/goods/11561548/79828574_images_1156154828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956" b="12485"/>
          <a:stretch>
            <a:fillRect/>
          </a:stretch>
        </p:blipFill>
        <p:spPr bwMode="auto">
          <a:xfrm>
            <a:off x="2339752" y="2708920"/>
            <a:ext cx="5202785" cy="38884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2483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643050"/>
            <a:ext cx="8678198" cy="1929966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591187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При воспитании детей необходимо спрашивать себя,  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можем ли мы стать хорошим родителем и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воспитать ребенка, не подавляя его личность.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А.Фромм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                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Если правильно организовать взаимодействие семьи и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детского сада, формировать педагогическую компетентность родителей в вопросах  воспитания детей,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 можно добиться   повышения эффективности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воспитательно-образовательного процесса.</a:t>
            </a:r>
            <a:endParaRPr lang="ru-RU" sz="2400" dirty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94122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Сотрудничество создает условия для позитивного взаимодействия между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участниками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процессе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достижения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общей цели.</a:t>
            </a:r>
            <a:endParaRPr lang="ru-RU" sz="2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://tkolledg.ucoz.ru/novosti4/kpv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556792"/>
            <a:ext cx="5832648" cy="5301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s://pbs.twimg.com/media/D-LPFOdWsAAeN5i.jpg:larg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0"/>
            <a:ext cx="6397724" cy="6397725"/>
          </a:xfrm>
          <a:prstGeom prst="rect">
            <a:avLst/>
          </a:prstGeom>
          <a:noFill/>
        </p:spPr>
      </p:pic>
      <p:pic>
        <p:nvPicPr>
          <p:cNvPr id="5" name="Picture 2" descr="http://pandia.ru/text/79/222/images/image001_179.jpg"/>
          <p:cNvPicPr>
            <a:picLocks noChangeAspect="1" noChangeArrowheads="1"/>
          </p:cNvPicPr>
          <p:nvPr/>
        </p:nvPicPr>
        <p:blipFill>
          <a:blip r:embed="rId3" r:link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1772816"/>
            <a:ext cx="3932320" cy="2695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7429552" cy="62068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работы клуба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620688"/>
            <a:ext cx="856895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1. Обеспечить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эффективное взаимодействие между ДОУ и родителями воспитанников в целях оптимизации воспитания и развития детей в условиях ДОУ и семьи; </a:t>
            </a: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. Оказывать всестороннюю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психолого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– педагогической помощь родителям (законным представителям) и детям дошкольного возраста, посещающим ДОУ в обеспечении всестороннего гармоничного развития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Психолого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– педагогическое просвещение родителей воспитанников с учетом индивидуальных особенностей, возможностей и потребностей семей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4. Проведение (в случае необходимости) комплексной профилактики и коррекции различных отклонений в психофизическом и социальном развитии детей дошкольного возраста, посещающих ДОУ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5. Содействовать гармонизации детско-родительских отношений.</a:t>
            </a:r>
          </a:p>
          <a:p>
            <a:pPr algn="ctr"/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043890" cy="85725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6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500042"/>
            <a:ext cx="6858048" cy="64294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Формы работы с родителями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500174"/>
            <a:ext cx="3429024" cy="46434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u="sng" dirty="0" smtClean="0"/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1500174"/>
            <a:ext cx="4214842" cy="46434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85786" y="1785926"/>
            <a:ext cx="3286148" cy="41549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Инвариантные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групповые мероприятия для  родителей: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консультации,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гро-тренинги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мастер-классы,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круглые столы,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семинары-практикумы,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диспуты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1571612"/>
            <a:ext cx="4071966" cy="44012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Вариативные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подгрупповые мероприятия для дифференцированных групп родителей в соответствии с запросами, потребностями;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индивидуальная работа с родителями и их детьми по выявлению, профилактике и коррекции различных отклонений;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совместные детско-родительские встречи в различных формах: театральная гостиная, игровые упражнения,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досуговые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мероприятия.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Прямая со стрелкой 11"/>
          <p:cNvCxnSpPr>
            <a:endCxn id="5" idx="0"/>
          </p:cNvCxnSpPr>
          <p:nvPr/>
        </p:nvCxnSpPr>
        <p:spPr>
          <a:xfrm rot="10800000" flipV="1">
            <a:off x="2428860" y="1142984"/>
            <a:ext cx="1428760" cy="35719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6" idx="0"/>
          </p:cNvCxnSpPr>
          <p:nvPr/>
        </p:nvCxnSpPr>
        <p:spPr>
          <a:xfrm>
            <a:off x="5715008" y="1142984"/>
            <a:ext cx="892975" cy="35719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82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sz="31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b="1" dirty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214290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Круглый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стол «Первый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 в детский сад»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1" name="Picture 1" descr="F:\Вычегодский\2016-2017\Родительский клуб\ФОТО\DSCN11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85794"/>
            <a:ext cx="3857652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2" name="Picture 2" descr="F:\Вычегодский\2016-2017\Родительский клуб\ФОТО\DSCN11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785794"/>
            <a:ext cx="3857652" cy="2893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4" name="Picture 4" descr="F:\Вычегодский\2016-2017\Родительский клуб\ФОТО\DSCN11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786190"/>
            <a:ext cx="3806835" cy="2855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d:\Мои документы\Desktop\ФОТО РАБОТА\ФОТО КЛУБ ГАРМОНИЯ\DSCN1127.JPG"/>
          <p:cNvPicPr>
            <a:picLocks noChangeAspect="1" noChangeArrowheads="1"/>
          </p:cNvPicPr>
          <p:nvPr/>
        </p:nvPicPr>
        <p:blipFill>
          <a:blip r:embed="rId5" cstate="print"/>
          <a:srcRect l="7661" t="27586" r="28864" b="18258"/>
          <a:stretch>
            <a:fillRect/>
          </a:stretch>
        </p:blipFill>
        <p:spPr bwMode="auto">
          <a:xfrm>
            <a:off x="357158" y="3786190"/>
            <a:ext cx="3857652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"/>
            <a:ext cx="91440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Мастер-класс «Мой ребенок – будущий первоклассник или как подготовить ребенка к школе» </a:t>
            </a:r>
          </a:p>
          <a:p>
            <a:endParaRPr lang="ru-RU" dirty="0"/>
          </a:p>
        </p:txBody>
      </p:sp>
      <p:pic>
        <p:nvPicPr>
          <p:cNvPr id="14337" name="Picture 1" descr="F:\Вычегодский\2016-2017\Родительский клуб\ФОТО\DSCN12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52736"/>
            <a:ext cx="3738578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38" name="Picture 2" descr="F:\Вычегодский\2016-2017\Родительский клуб\ФОТО\DSCN1203.JPG"/>
          <p:cNvPicPr>
            <a:picLocks noChangeAspect="1" noChangeArrowheads="1"/>
          </p:cNvPicPr>
          <p:nvPr/>
        </p:nvPicPr>
        <p:blipFill>
          <a:blip r:embed="rId3" cstate="print"/>
          <a:srcRect l="9882" t="10338" r="15014" b="9540"/>
          <a:stretch>
            <a:fillRect/>
          </a:stretch>
        </p:blipFill>
        <p:spPr bwMode="auto">
          <a:xfrm>
            <a:off x="5004048" y="908720"/>
            <a:ext cx="3672408" cy="2878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39" name="Picture 3" descr="F:\Вычегодский\2016-2017\Родительский клуб\ФОТО\DSCN12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929091"/>
            <a:ext cx="3714776" cy="27146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3933056"/>
            <a:ext cx="3643369" cy="2661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2852"/>
            <a:ext cx="8176422" cy="1214446"/>
          </a:xfrm>
        </p:spPr>
        <p:txBody>
          <a:bodyPr>
            <a:normAutofit fontScale="90000"/>
          </a:bodyPr>
          <a:lstStyle/>
          <a:p>
            <a:pPr lvl="0">
              <a:buFont typeface="Wingdings" pitchFamily="2" charset="2"/>
              <a:buChar char="§"/>
            </a:pP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1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b="1" dirty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1"/>
            <a:ext cx="75009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Семинар – практикум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«Играя, развиваем речь и память»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F:\Вычегодский\2016-2017\Родительский клуб\ФОТО\DSCN1262.JPG"/>
          <p:cNvPicPr>
            <a:picLocks noChangeAspect="1" noChangeArrowheads="1"/>
          </p:cNvPicPr>
          <p:nvPr/>
        </p:nvPicPr>
        <p:blipFill>
          <a:blip r:embed="rId2" cstate="print"/>
          <a:srcRect l="18763" b="5336"/>
          <a:stretch>
            <a:fillRect/>
          </a:stretch>
        </p:blipFill>
        <p:spPr bwMode="auto">
          <a:xfrm>
            <a:off x="395536" y="1052736"/>
            <a:ext cx="3851455" cy="3097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5" name="Picture 3" descr="F:\Вычегодский\2016-2017\Родительский клуб\ФОТО\DSCN1264.JPG"/>
          <p:cNvPicPr>
            <a:picLocks noChangeAspect="1" noChangeArrowheads="1"/>
          </p:cNvPicPr>
          <p:nvPr/>
        </p:nvPicPr>
        <p:blipFill>
          <a:blip r:embed="rId3" cstate="print"/>
          <a:srcRect l="12589"/>
          <a:stretch>
            <a:fillRect/>
          </a:stretch>
        </p:blipFill>
        <p:spPr bwMode="auto">
          <a:xfrm>
            <a:off x="4860031" y="1124744"/>
            <a:ext cx="4024663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d:\Мои документы\Desktop\ФОТО РАБОТА\ФОТО КЛУБ ГАРМОНИЯ\DSCN1258.JPG"/>
          <p:cNvPicPr>
            <a:picLocks noChangeAspect="1" noChangeArrowheads="1"/>
          </p:cNvPicPr>
          <p:nvPr/>
        </p:nvPicPr>
        <p:blipFill>
          <a:blip r:embed="rId4" cstate="print"/>
          <a:srcRect t="22220"/>
          <a:stretch>
            <a:fillRect/>
          </a:stretch>
        </p:blipFill>
        <p:spPr bwMode="auto">
          <a:xfrm>
            <a:off x="2555776" y="3789040"/>
            <a:ext cx="3874863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</TotalTime>
  <Words>247</Words>
  <Application>Microsoft Office PowerPoint</Application>
  <PresentationFormat>Экран (4:3)</PresentationFormat>
  <Paragraphs>63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Муниципальное  дошкольное образовательное учреждение «Детский сад комбинированного вида № 28 «Золотой ключик»</vt:lpstr>
      <vt:lpstr>Слайд 2</vt:lpstr>
      <vt:lpstr>Сотрудничество создает условия для позитивного взаимодействия между участниками в процессе  достижения общей цели.</vt:lpstr>
      <vt:lpstr>Слайд 4</vt:lpstr>
      <vt:lpstr>Задачи работы клуба</vt:lpstr>
      <vt:lpstr>  </vt:lpstr>
      <vt:lpstr>   </vt:lpstr>
      <vt:lpstr>          </vt:lpstr>
      <vt:lpstr>               </vt:lpstr>
      <vt:lpstr>    </vt:lpstr>
      <vt:lpstr>    </vt:lpstr>
      <vt:lpstr>          </vt:lpstr>
      <vt:lpstr> Практикум «Играя развиваемся»  </vt:lpstr>
      <vt:lpstr>Фестиваль семей «Вдохновение»</vt:lpstr>
      <vt:lpstr>Слайд 15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пк</cp:lastModifiedBy>
  <cp:revision>137</cp:revision>
  <dcterms:created xsi:type="dcterms:W3CDTF">2016-03-01T14:55:35Z</dcterms:created>
  <dcterms:modified xsi:type="dcterms:W3CDTF">2020-02-22T17:13:42Z</dcterms:modified>
</cp:coreProperties>
</file>