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642918"/>
            <a:ext cx="7286676" cy="4995882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Любимая еда панды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</TotalTime>
  <Words>3</Words>
  <PresentationFormat>Экран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2015-11-10T19:15:42Z</dcterms:created>
  <dcterms:modified xsi:type="dcterms:W3CDTF">2015-11-10T20:00:16Z</dcterms:modified>
</cp:coreProperties>
</file>