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5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63E43-449F-4B11-ABE0-1EB549DF35BE}" type="datetimeFigureOut">
              <a:rPr lang="ru-RU"/>
              <a:pPr>
                <a:defRPr/>
              </a:pPr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7E89C-5EBB-4321-9BFC-19B1AF9D6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24564-B924-4036-83B1-B06908B041B0}" type="datetimeFigureOut">
              <a:rPr lang="ru-RU"/>
              <a:pPr>
                <a:defRPr/>
              </a:pPr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F1344-06B4-4F5B-944F-FCA380F05C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3184C-55E8-46FF-8824-9986BC9AA19D}" type="datetimeFigureOut">
              <a:rPr lang="ru-RU"/>
              <a:pPr>
                <a:defRPr/>
              </a:pPr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4F255-91A5-48A8-B183-B46439BF2C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E64A4-7FA8-411C-AEB1-EFDBEA290742}" type="datetimeFigureOut">
              <a:rPr lang="ru-RU"/>
              <a:pPr>
                <a:defRPr/>
              </a:pPr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CC93E-F360-4394-A6B2-171841E024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71F13-DBD5-41BD-A8F6-5AAF421CB666}" type="datetimeFigureOut">
              <a:rPr lang="ru-RU"/>
              <a:pPr>
                <a:defRPr/>
              </a:pPr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496CC-3A56-4912-ABD6-223430EA2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A7606-5C7F-4862-9D77-94F41F7A219C}" type="datetimeFigureOut">
              <a:rPr lang="ru-RU"/>
              <a:pPr>
                <a:defRPr/>
              </a:pPr>
              <a:t>16.10.2018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C4723-6BB1-40F9-A7F8-B27B242AD3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74D5D-B63C-4ECF-BDE3-B813DE0B1A36}" type="datetimeFigureOut">
              <a:rPr lang="ru-RU"/>
              <a:pPr>
                <a:defRPr/>
              </a:pPr>
              <a:t>16.10.2018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6E673-6296-4767-990A-8A42B407D9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3186B-F410-4032-868E-A38762516C4B}" type="datetimeFigureOut">
              <a:rPr lang="ru-RU"/>
              <a:pPr>
                <a:defRPr/>
              </a:pPr>
              <a:t>16.10.2018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639EE-FA7D-49C7-82BE-723F9648EA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89FB3-D351-4CC9-9237-7BD5C30B3BBA}" type="datetimeFigureOut">
              <a:rPr lang="ru-RU"/>
              <a:pPr>
                <a:defRPr/>
              </a:pPr>
              <a:t>16.10.2018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4B7BE-FBAF-4F83-9AD5-45DA3C2DBE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48F23-D882-457F-AAC3-FFD779C6C030}" type="datetimeFigureOut">
              <a:rPr lang="ru-RU"/>
              <a:pPr>
                <a:defRPr/>
              </a:pPr>
              <a:t>16.10.2018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CEEA0-3A1E-4185-BF78-3ADF12509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D5871-F71C-4248-94B8-EEE6A4DD177B}" type="datetimeFigureOut">
              <a:rPr lang="ru-RU"/>
              <a:pPr>
                <a:defRPr/>
              </a:pPr>
              <a:t>16.10.2018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32F8D-A22B-4FEC-A368-E6E4865881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EEAF3A6-AB44-4DDA-B383-9B5595AB30AA}" type="datetimeFigureOut">
              <a:rPr lang="ru-RU"/>
              <a:pPr>
                <a:defRPr/>
              </a:pPr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643357-728D-48CC-A7D6-B5FC82F96A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1.xml"/><Relationship Id="rId7" Type="http://schemas.openxmlformats.org/officeDocument/2006/relationships/slide" Target="slide7.xml"/><Relationship Id="rId12" Type="http://schemas.openxmlformats.org/officeDocument/2006/relationships/slide" Target="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5.xml"/><Relationship Id="rId11" Type="http://schemas.openxmlformats.org/officeDocument/2006/relationships/slide" Target="slide12.xml"/><Relationship Id="rId5" Type="http://schemas.openxmlformats.org/officeDocument/2006/relationships/slide" Target="slide4.xml"/><Relationship Id="rId10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404813"/>
            <a:ext cx="9144000" cy="31686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Рефлексия к занятию «Путешествие по реке времени»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-38100" y="3657600"/>
            <a:ext cx="9182100" cy="963613"/>
          </a:xfrm>
          <a:custGeom>
            <a:avLst/>
            <a:gdLst>
              <a:gd name="connsiteX0" fmla="*/ 0 w 9181167"/>
              <a:gd name="connsiteY0" fmla="*/ 0 h 963327"/>
              <a:gd name="connsiteX1" fmla="*/ 74644 w 9181167"/>
              <a:gd name="connsiteY1" fmla="*/ 18661 h 963327"/>
              <a:gd name="connsiteX2" fmla="*/ 111967 w 9181167"/>
              <a:gd name="connsiteY2" fmla="*/ 55984 h 963327"/>
              <a:gd name="connsiteX3" fmla="*/ 279918 w 9181167"/>
              <a:gd name="connsiteY3" fmla="*/ 74645 h 963327"/>
              <a:gd name="connsiteX4" fmla="*/ 466530 w 9181167"/>
              <a:gd name="connsiteY4" fmla="*/ 130629 h 963327"/>
              <a:gd name="connsiteX5" fmla="*/ 522514 w 9181167"/>
              <a:gd name="connsiteY5" fmla="*/ 167951 h 963327"/>
              <a:gd name="connsiteX6" fmla="*/ 765110 w 9181167"/>
              <a:gd name="connsiteY6" fmla="*/ 186612 h 963327"/>
              <a:gd name="connsiteX7" fmla="*/ 1007706 w 9181167"/>
              <a:gd name="connsiteY7" fmla="*/ 223935 h 963327"/>
              <a:gd name="connsiteX8" fmla="*/ 1175657 w 9181167"/>
              <a:gd name="connsiteY8" fmla="*/ 261257 h 963327"/>
              <a:gd name="connsiteX9" fmla="*/ 1511559 w 9181167"/>
              <a:gd name="connsiteY9" fmla="*/ 317241 h 963327"/>
              <a:gd name="connsiteX10" fmla="*/ 2444620 w 9181167"/>
              <a:gd name="connsiteY10" fmla="*/ 335902 h 963327"/>
              <a:gd name="connsiteX11" fmla="*/ 2817844 w 9181167"/>
              <a:gd name="connsiteY11" fmla="*/ 373224 h 963327"/>
              <a:gd name="connsiteX12" fmla="*/ 3116424 w 9181167"/>
              <a:gd name="connsiteY12" fmla="*/ 391886 h 963327"/>
              <a:gd name="connsiteX13" fmla="*/ 3340359 w 9181167"/>
              <a:gd name="connsiteY13" fmla="*/ 410547 h 963327"/>
              <a:gd name="connsiteX14" fmla="*/ 3956179 w 9181167"/>
              <a:gd name="connsiteY14" fmla="*/ 447869 h 963327"/>
              <a:gd name="connsiteX15" fmla="*/ 4236098 w 9181167"/>
              <a:gd name="connsiteY15" fmla="*/ 466531 h 963327"/>
              <a:gd name="connsiteX16" fmla="*/ 4329404 w 9181167"/>
              <a:gd name="connsiteY16" fmla="*/ 485192 h 963327"/>
              <a:gd name="connsiteX17" fmla="*/ 4385387 w 9181167"/>
              <a:gd name="connsiteY17" fmla="*/ 503853 h 963327"/>
              <a:gd name="connsiteX18" fmla="*/ 4683967 w 9181167"/>
              <a:gd name="connsiteY18" fmla="*/ 522514 h 963327"/>
              <a:gd name="connsiteX19" fmla="*/ 4739951 w 9181167"/>
              <a:gd name="connsiteY19" fmla="*/ 541176 h 963327"/>
              <a:gd name="connsiteX20" fmla="*/ 5430416 w 9181167"/>
              <a:gd name="connsiteY20" fmla="*/ 578498 h 963327"/>
              <a:gd name="connsiteX21" fmla="*/ 6027575 w 9181167"/>
              <a:gd name="connsiteY21" fmla="*/ 559837 h 963327"/>
              <a:gd name="connsiteX22" fmla="*/ 6624734 w 9181167"/>
              <a:gd name="connsiteY22" fmla="*/ 578498 h 963327"/>
              <a:gd name="connsiteX23" fmla="*/ 6774024 w 9181167"/>
              <a:gd name="connsiteY23" fmla="*/ 615820 h 963327"/>
              <a:gd name="connsiteX24" fmla="*/ 6830008 w 9181167"/>
              <a:gd name="connsiteY24" fmla="*/ 653143 h 963327"/>
              <a:gd name="connsiteX25" fmla="*/ 6960636 w 9181167"/>
              <a:gd name="connsiteY25" fmla="*/ 671804 h 963327"/>
              <a:gd name="connsiteX26" fmla="*/ 7240555 w 9181167"/>
              <a:gd name="connsiteY26" fmla="*/ 727788 h 963327"/>
              <a:gd name="connsiteX27" fmla="*/ 7315200 w 9181167"/>
              <a:gd name="connsiteY27" fmla="*/ 746449 h 963327"/>
              <a:gd name="connsiteX28" fmla="*/ 7464489 w 9181167"/>
              <a:gd name="connsiteY28" fmla="*/ 765110 h 963327"/>
              <a:gd name="connsiteX29" fmla="*/ 7968342 w 9181167"/>
              <a:gd name="connsiteY29" fmla="*/ 821094 h 963327"/>
              <a:gd name="connsiteX30" fmla="*/ 8341567 w 9181167"/>
              <a:gd name="connsiteY30" fmla="*/ 858416 h 963327"/>
              <a:gd name="connsiteX31" fmla="*/ 8584163 w 9181167"/>
              <a:gd name="connsiteY31" fmla="*/ 877078 h 963327"/>
              <a:gd name="connsiteX32" fmla="*/ 8714791 w 9181167"/>
              <a:gd name="connsiteY32" fmla="*/ 839755 h 963327"/>
              <a:gd name="connsiteX33" fmla="*/ 8994710 w 9181167"/>
              <a:gd name="connsiteY33" fmla="*/ 877078 h 963327"/>
              <a:gd name="connsiteX34" fmla="*/ 9050693 w 9181167"/>
              <a:gd name="connsiteY34" fmla="*/ 914400 h 963327"/>
              <a:gd name="connsiteX35" fmla="*/ 9162661 w 9181167"/>
              <a:gd name="connsiteY35" fmla="*/ 951722 h 96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9181167" h="963327">
                <a:moveTo>
                  <a:pt x="0" y="0"/>
                </a:moveTo>
                <a:cubicBezTo>
                  <a:pt x="24881" y="6220"/>
                  <a:pt x="51705" y="7191"/>
                  <a:pt x="74644" y="18661"/>
                </a:cubicBezTo>
                <a:cubicBezTo>
                  <a:pt x="90381" y="26529"/>
                  <a:pt x="94993" y="51355"/>
                  <a:pt x="111967" y="55984"/>
                </a:cubicBezTo>
                <a:cubicBezTo>
                  <a:pt x="166310" y="70805"/>
                  <a:pt x="223934" y="68425"/>
                  <a:pt x="279918" y="74645"/>
                </a:cubicBezTo>
                <a:cubicBezTo>
                  <a:pt x="405898" y="158630"/>
                  <a:pt x="248200" y="65130"/>
                  <a:pt x="466530" y="130629"/>
                </a:cubicBezTo>
                <a:cubicBezTo>
                  <a:pt x="488012" y="137074"/>
                  <a:pt x="500470" y="163818"/>
                  <a:pt x="522514" y="167951"/>
                </a:cubicBezTo>
                <a:cubicBezTo>
                  <a:pt x="602229" y="182897"/>
                  <a:pt x="684245" y="180392"/>
                  <a:pt x="765110" y="186612"/>
                </a:cubicBezTo>
                <a:cubicBezTo>
                  <a:pt x="953119" y="233614"/>
                  <a:pt x="685305" y="170201"/>
                  <a:pt x="1007706" y="223935"/>
                </a:cubicBezTo>
                <a:cubicBezTo>
                  <a:pt x="1064275" y="233363"/>
                  <a:pt x="1119266" y="250814"/>
                  <a:pt x="1175657" y="261257"/>
                </a:cubicBezTo>
                <a:cubicBezTo>
                  <a:pt x="1287271" y="281926"/>
                  <a:pt x="1399592" y="298580"/>
                  <a:pt x="1511559" y="317241"/>
                </a:cubicBezTo>
                <a:cubicBezTo>
                  <a:pt x="1818409" y="368383"/>
                  <a:pt x="2133600" y="329682"/>
                  <a:pt x="2444620" y="335902"/>
                </a:cubicBezTo>
                <a:lnTo>
                  <a:pt x="2817844" y="373224"/>
                </a:lnTo>
                <a:cubicBezTo>
                  <a:pt x="2917220" y="381505"/>
                  <a:pt x="3016957" y="384781"/>
                  <a:pt x="3116424" y="391886"/>
                </a:cubicBezTo>
                <a:cubicBezTo>
                  <a:pt x="3191137" y="397223"/>
                  <a:pt x="3265714" y="404327"/>
                  <a:pt x="3340359" y="410547"/>
                </a:cubicBezTo>
                <a:cubicBezTo>
                  <a:pt x="3628946" y="458644"/>
                  <a:pt x="3366361" y="419782"/>
                  <a:pt x="3956179" y="447869"/>
                </a:cubicBezTo>
                <a:cubicBezTo>
                  <a:pt x="4049587" y="452317"/>
                  <a:pt x="4142792" y="460310"/>
                  <a:pt x="4236098" y="466531"/>
                </a:cubicBezTo>
                <a:cubicBezTo>
                  <a:pt x="4267200" y="472751"/>
                  <a:pt x="4298633" y="477499"/>
                  <a:pt x="4329404" y="485192"/>
                </a:cubicBezTo>
                <a:cubicBezTo>
                  <a:pt x="4348487" y="489963"/>
                  <a:pt x="4365825" y="501794"/>
                  <a:pt x="4385387" y="503853"/>
                </a:cubicBezTo>
                <a:cubicBezTo>
                  <a:pt x="4484560" y="514292"/>
                  <a:pt x="4584440" y="516294"/>
                  <a:pt x="4683967" y="522514"/>
                </a:cubicBezTo>
                <a:cubicBezTo>
                  <a:pt x="4702628" y="528735"/>
                  <a:pt x="4720335" y="539705"/>
                  <a:pt x="4739951" y="541176"/>
                </a:cubicBezTo>
                <a:cubicBezTo>
                  <a:pt x="4969796" y="558415"/>
                  <a:pt x="5430416" y="578498"/>
                  <a:pt x="5430416" y="578498"/>
                </a:cubicBezTo>
                <a:cubicBezTo>
                  <a:pt x="5667112" y="657395"/>
                  <a:pt x="5382474" y="570412"/>
                  <a:pt x="6027575" y="559837"/>
                </a:cubicBezTo>
                <a:cubicBezTo>
                  <a:pt x="6226698" y="556573"/>
                  <a:pt x="6425681" y="572278"/>
                  <a:pt x="6624734" y="578498"/>
                </a:cubicBezTo>
                <a:cubicBezTo>
                  <a:pt x="6674497" y="590939"/>
                  <a:pt x="6731344" y="587367"/>
                  <a:pt x="6774024" y="615820"/>
                </a:cubicBezTo>
                <a:cubicBezTo>
                  <a:pt x="6792685" y="628261"/>
                  <a:pt x="6808526" y="646698"/>
                  <a:pt x="6830008" y="653143"/>
                </a:cubicBezTo>
                <a:cubicBezTo>
                  <a:pt x="6872138" y="665782"/>
                  <a:pt x="6917093" y="665584"/>
                  <a:pt x="6960636" y="671804"/>
                </a:cubicBezTo>
                <a:cubicBezTo>
                  <a:pt x="7107648" y="745311"/>
                  <a:pt x="6980621" y="693131"/>
                  <a:pt x="7240555" y="727788"/>
                </a:cubicBezTo>
                <a:cubicBezTo>
                  <a:pt x="7265977" y="731178"/>
                  <a:pt x="7289902" y="742233"/>
                  <a:pt x="7315200" y="746449"/>
                </a:cubicBezTo>
                <a:cubicBezTo>
                  <a:pt x="7364668" y="754694"/>
                  <a:pt x="7414726" y="758890"/>
                  <a:pt x="7464489" y="765110"/>
                </a:cubicBezTo>
                <a:cubicBezTo>
                  <a:pt x="7613426" y="914047"/>
                  <a:pt x="7470400" y="787898"/>
                  <a:pt x="7968342" y="821094"/>
                </a:cubicBezTo>
                <a:cubicBezTo>
                  <a:pt x="8093094" y="829411"/>
                  <a:pt x="8217052" y="847096"/>
                  <a:pt x="8341567" y="858416"/>
                </a:cubicBezTo>
                <a:cubicBezTo>
                  <a:pt x="8422338" y="865759"/>
                  <a:pt x="8503298" y="870857"/>
                  <a:pt x="8584163" y="877078"/>
                </a:cubicBezTo>
                <a:cubicBezTo>
                  <a:pt x="8627706" y="864637"/>
                  <a:pt x="8669576" y="842267"/>
                  <a:pt x="8714791" y="839755"/>
                </a:cubicBezTo>
                <a:cubicBezTo>
                  <a:pt x="8834972" y="833078"/>
                  <a:pt x="8894709" y="852077"/>
                  <a:pt x="8994710" y="877078"/>
                </a:cubicBezTo>
                <a:cubicBezTo>
                  <a:pt x="9013371" y="889519"/>
                  <a:pt x="9029693" y="906525"/>
                  <a:pt x="9050693" y="914400"/>
                </a:cubicBezTo>
                <a:cubicBezTo>
                  <a:pt x="9181167" y="963327"/>
                  <a:pt x="9113656" y="902717"/>
                  <a:pt x="9162661" y="951722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38100" y="5746750"/>
            <a:ext cx="9105900" cy="598488"/>
          </a:xfrm>
          <a:custGeom>
            <a:avLst/>
            <a:gdLst>
              <a:gd name="connsiteX0" fmla="*/ 0 w 9106678"/>
              <a:gd name="connsiteY0" fmla="*/ 597858 h 597858"/>
              <a:gd name="connsiteX1" fmla="*/ 653143 w 9106678"/>
              <a:gd name="connsiteY1" fmla="*/ 560536 h 597858"/>
              <a:gd name="connsiteX2" fmla="*/ 765111 w 9106678"/>
              <a:gd name="connsiteY2" fmla="*/ 523213 h 597858"/>
              <a:gd name="connsiteX3" fmla="*/ 1101013 w 9106678"/>
              <a:gd name="connsiteY3" fmla="*/ 467230 h 597858"/>
              <a:gd name="connsiteX4" fmla="*/ 1399592 w 9106678"/>
              <a:gd name="connsiteY4" fmla="*/ 392585 h 597858"/>
              <a:gd name="connsiteX5" fmla="*/ 1455576 w 9106678"/>
              <a:gd name="connsiteY5" fmla="*/ 373924 h 597858"/>
              <a:gd name="connsiteX6" fmla="*/ 3601617 w 9106678"/>
              <a:gd name="connsiteY6" fmla="*/ 299279 h 597858"/>
              <a:gd name="connsiteX7" fmla="*/ 3657600 w 9106678"/>
              <a:gd name="connsiteY7" fmla="*/ 280618 h 597858"/>
              <a:gd name="connsiteX8" fmla="*/ 3713584 w 9106678"/>
              <a:gd name="connsiteY8" fmla="*/ 243295 h 597858"/>
              <a:gd name="connsiteX9" fmla="*/ 4907902 w 9106678"/>
              <a:gd name="connsiteY9" fmla="*/ 149989 h 597858"/>
              <a:gd name="connsiteX10" fmla="*/ 6680719 w 9106678"/>
              <a:gd name="connsiteY10" fmla="*/ 187311 h 597858"/>
              <a:gd name="connsiteX11" fmla="*/ 7109927 w 9106678"/>
              <a:gd name="connsiteY11" fmla="*/ 149989 h 597858"/>
              <a:gd name="connsiteX12" fmla="*/ 7184572 w 9106678"/>
              <a:gd name="connsiteY12" fmla="*/ 112666 h 597858"/>
              <a:gd name="connsiteX13" fmla="*/ 7837715 w 9106678"/>
              <a:gd name="connsiteY13" fmla="*/ 56683 h 597858"/>
              <a:gd name="connsiteX14" fmla="*/ 8378890 w 9106678"/>
              <a:gd name="connsiteY14" fmla="*/ 94005 h 597858"/>
              <a:gd name="connsiteX15" fmla="*/ 8434874 w 9106678"/>
              <a:gd name="connsiteY15" fmla="*/ 112666 h 597858"/>
              <a:gd name="connsiteX16" fmla="*/ 8640147 w 9106678"/>
              <a:gd name="connsiteY16" fmla="*/ 131328 h 597858"/>
              <a:gd name="connsiteX17" fmla="*/ 8808098 w 9106678"/>
              <a:gd name="connsiteY17" fmla="*/ 149989 h 597858"/>
              <a:gd name="connsiteX18" fmla="*/ 8994711 w 9106678"/>
              <a:gd name="connsiteY18" fmla="*/ 187311 h 597858"/>
              <a:gd name="connsiteX19" fmla="*/ 9106678 w 9106678"/>
              <a:gd name="connsiteY19" fmla="*/ 187311 h 597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106678" h="597858">
                <a:moveTo>
                  <a:pt x="0" y="597858"/>
                </a:moveTo>
                <a:cubicBezTo>
                  <a:pt x="217714" y="585417"/>
                  <a:pt x="436104" y="581711"/>
                  <a:pt x="653143" y="560536"/>
                </a:cubicBezTo>
                <a:cubicBezTo>
                  <a:pt x="692299" y="556716"/>
                  <a:pt x="726596" y="531237"/>
                  <a:pt x="765111" y="523213"/>
                </a:cubicBezTo>
                <a:cubicBezTo>
                  <a:pt x="876237" y="500062"/>
                  <a:pt x="989046" y="485891"/>
                  <a:pt x="1101013" y="467230"/>
                </a:cubicBezTo>
                <a:cubicBezTo>
                  <a:pt x="1278950" y="396054"/>
                  <a:pt x="1119716" y="452558"/>
                  <a:pt x="1399592" y="392585"/>
                </a:cubicBezTo>
                <a:cubicBezTo>
                  <a:pt x="1418826" y="388463"/>
                  <a:pt x="1436342" y="378046"/>
                  <a:pt x="1455576" y="373924"/>
                </a:cubicBezTo>
                <a:cubicBezTo>
                  <a:pt x="2157329" y="223547"/>
                  <a:pt x="2895006" y="312868"/>
                  <a:pt x="3601617" y="299279"/>
                </a:cubicBezTo>
                <a:cubicBezTo>
                  <a:pt x="3620278" y="293059"/>
                  <a:pt x="3640006" y="289415"/>
                  <a:pt x="3657600" y="280618"/>
                </a:cubicBezTo>
                <a:cubicBezTo>
                  <a:pt x="3677660" y="270588"/>
                  <a:pt x="3692067" y="249624"/>
                  <a:pt x="3713584" y="243295"/>
                </a:cubicBezTo>
                <a:cubicBezTo>
                  <a:pt x="4101510" y="129198"/>
                  <a:pt x="4506870" y="166030"/>
                  <a:pt x="4907902" y="149989"/>
                </a:cubicBezTo>
                <a:cubicBezTo>
                  <a:pt x="5596835" y="190514"/>
                  <a:pt x="5635480" y="197660"/>
                  <a:pt x="6680719" y="187311"/>
                </a:cubicBezTo>
                <a:cubicBezTo>
                  <a:pt x="6824321" y="185889"/>
                  <a:pt x="6966858" y="162430"/>
                  <a:pt x="7109927" y="149989"/>
                </a:cubicBezTo>
                <a:cubicBezTo>
                  <a:pt x="7134809" y="137548"/>
                  <a:pt x="7156944" y="115916"/>
                  <a:pt x="7184572" y="112666"/>
                </a:cubicBezTo>
                <a:cubicBezTo>
                  <a:pt x="8142230" y="0"/>
                  <a:pt x="7498915" y="124442"/>
                  <a:pt x="7837715" y="56683"/>
                </a:cubicBezTo>
                <a:cubicBezTo>
                  <a:pt x="8262051" y="109724"/>
                  <a:pt x="7558070" y="25604"/>
                  <a:pt x="8378890" y="94005"/>
                </a:cubicBezTo>
                <a:cubicBezTo>
                  <a:pt x="8398493" y="95639"/>
                  <a:pt x="8415401" y="109884"/>
                  <a:pt x="8434874" y="112666"/>
                </a:cubicBezTo>
                <a:cubicBezTo>
                  <a:pt x="8502890" y="122383"/>
                  <a:pt x="8571781" y="124491"/>
                  <a:pt x="8640147" y="131328"/>
                </a:cubicBezTo>
                <a:cubicBezTo>
                  <a:pt x="8696196" y="136933"/>
                  <a:pt x="8752114" y="143769"/>
                  <a:pt x="8808098" y="149989"/>
                </a:cubicBezTo>
                <a:cubicBezTo>
                  <a:pt x="8888549" y="176805"/>
                  <a:pt x="8883207" y="178734"/>
                  <a:pt x="8994711" y="187311"/>
                </a:cubicBezTo>
                <a:cubicBezTo>
                  <a:pt x="9031923" y="190173"/>
                  <a:pt x="9069356" y="187311"/>
                  <a:pt x="9106678" y="187311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7596188" y="5084763"/>
            <a:ext cx="9779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4067175" y="4797425"/>
            <a:ext cx="979488" cy="48418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611188" y="4652963"/>
            <a:ext cx="979487" cy="48418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</a:t>
            </a:r>
          </a:p>
        </p:txBody>
      </p:sp>
      <p:pic>
        <p:nvPicPr>
          <p:cNvPr id="22531" name="Picture 5" descr="Stylish_Icons_1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5157788"/>
            <a:ext cx="1876425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P1030788"/>
          <p:cNvPicPr>
            <a:picLocks noChangeAspect="1" noChangeArrowheads="1"/>
          </p:cNvPicPr>
          <p:nvPr/>
        </p:nvPicPr>
        <p:blipFill>
          <a:blip r:embed="rId4">
            <a:lum bright="30000" contrast="18000"/>
          </a:blip>
          <a:srcRect l="36809" t="21674" r="47676" b="49634"/>
          <a:stretch>
            <a:fillRect/>
          </a:stretch>
        </p:blipFill>
        <p:spPr bwMode="auto">
          <a:xfrm>
            <a:off x="1763713" y="549275"/>
            <a:ext cx="4049712" cy="5616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5" descr="Stylish_Icons_1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7575" y="5500688"/>
            <a:ext cx="1876425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</a:t>
            </a:r>
          </a:p>
        </p:txBody>
      </p:sp>
      <p:pic>
        <p:nvPicPr>
          <p:cNvPr id="4" name="Рисунок 3">
            <a:hlinkClick r:id="rId2" action="ppaction://hlinksldjump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8605" y="351383"/>
            <a:ext cx="7488833" cy="5454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Stylish_Icons_1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5516563"/>
            <a:ext cx="1876425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6" name="Picture 2" descr="C:\Users\ааа\Pictures\герои Коношане\P150412_17.37_[01]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247074" y="389992"/>
            <a:ext cx="7484700" cy="55811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</a:t>
            </a:r>
          </a:p>
        </p:txBody>
      </p:sp>
      <p:pic>
        <p:nvPicPr>
          <p:cNvPr id="25604" name="Picture 7" descr="Stylish_Icons_1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5445125"/>
            <a:ext cx="1876425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 descr="C:\Documents and Settings\Admin\Рабочий стол\96_bi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0" y="1285875"/>
            <a:ext cx="5715000" cy="42862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8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4000" dirty="0" smtClean="0">
                <a:latin typeface="Cambria" pitchFamily="18" charset="0"/>
              </a:rPr>
              <a:t>Дети по желанию называют любую цифру. При нажатии на цифру, открывается изображение. Дети отвечают на вопрос,  что они видят, и какое отношение это изображение имеет к нашему занятию.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latin typeface="Constantia" pitchFamily="18" charset="0"/>
            </a:endParaRPr>
          </a:p>
        </p:txBody>
      </p:sp>
      <p:graphicFrame>
        <p:nvGraphicFramePr>
          <p:cNvPr id="15365" name="Diagram 5"/>
          <p:cNvGraphicFramePr>
            <a:graphicFrameLocks/>
          </p:cNvGraphicFramePr>
          <p:nvPr>
            <p:ph idx="4294967295"/>
          </p:nvPr>
        </p:nvGraphicFramePr>
        <p:xfrm>
          <a:off x="428596" y="1585913"/>
          <a:ext cx="8143931" cy="4464050"/>
        </p:xfrm>
        <a:graphic>
          <a:graphicData uri="http://schemas.openxmlformats.org/drawingml/2006/compatibility">
            <com:legacyDrawing xmlns:com="http://schemas.openxmlformats.org/drawingml/2006/compatibility" spid="_x0000_s15365"/>
          </a:graphicData>
        </a:graphic>
      </p:graphicFrame>
      <p:sp>
        <p:nvSpPr>
          <p:cNvPr id="15386" name="WordArt 25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 flipH="1">
            <a:off x="2786050" y="4214818"/>
            <a:ext cx="714380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15387" name="WordArt 28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286380" y="2214554"/>
            <a:ext cx="642942" cy="7143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15388" name="WordArt 31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214678" y="2143117"/>
            <a:ext cx="571504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5389" name="WordArt 32">
            <a:hlinkClick r:id="rId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286248" y="1785926"/>
            <a:ext cx="642942" cy="773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5390" name="WordArt 33">
            <a:hlinkClick r:id="rId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786446" y="3143248"/>
            <a:ext cx="714380" cy="7842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15391" name="WordArt 34">
            <a:hlinkClick r:id="rId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572132" y="4214818"/>
            <a:ext cx="571503" cy="7858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5392" name="WordArt 35">
            <a:hlinkClick r:id="rId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714876" y="4929198"/>
            <a:ext cx="647700" cy="7985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15393" name="WordArt 36">
            <a:hlinkClick r:id="rId1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643306" y="5000636"/>
            <a:ext cx="646115" cy="7143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15394" name="WordArt 37">
            <a:hlinkClick r:id="rId1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643174" y="3213100"/>
            <a:ext cx="642941" cy="7874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15395" name="WordArt 38">
            <a:hlinkClick r:id="rId1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143372" y="3429000"/>
            <a:ext cx="714379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Содержимое 3" descr="konosha.gif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7375" y="571500"/>
            <a:ext cx="4929188" cy="5715000"/>
          </a:xfrm>
          <a:ln>
            <a:solidFill>
              <a:schemeClr val="tx2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387" name="Picture 4" descr="Stylish_Icons_1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8488" y="5084763"/>
            <a:ext cx="1876425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Содержимое 3" descr="269938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6879" y="541318"/>
            <a:ext cx="6357982" cy="57864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1" name="Picture 4" descr="Stylish_Icons_1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5229225"/>
            <a:ext cx="1876425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Stylish_Icons_1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7575" y="5229225"/>
            <a:ext cx="1876425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Picture 2" descr="F:\коноша фото\7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 rot="5400000">
            <a:off x="1152159" y="-148904"/>
            <a:ext cx="5763356" cy="7143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Picture 2" descr="F:\коноша фото\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9532" y="912795"/>
            <a:ext cx="5072098" cy="52864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59" name="Picture 4" descr="Stylish_Icons_1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5084763"/>
            <a:ext cx="1876425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Содержимое 3" descr="Bq8ik95ezN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642918"/>
            <a:ext cx="5072098" cy="57150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83" name="Picture 4" descr="Stylish_Icons_1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5084763"/>
            <a:ext cx="1876425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 descr="Stylish_Icons_1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7575" y="5589588"/>
            <a:ext cx="1876425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</a:t>
            </a:r>
          </a:p>
        </p:txBody>
      </p:sp>
      <p:pic>
        <p:nvPicPr>
          <p:cNvPr id="4" name="Рисунок 3">
            <a:hlinkClick r:id="rId2" action="ppaction://hlinksldjump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4289" y="353417"/>
            <a:ext cx="7560841" cy="56886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57</Words>
  <Application>Microsoft Office PowerPoint</Application>
  <PresentationFormat>Экран (4:3)</PresentationFormat>
  <Paragraphs>16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Рефлексия к занятию «Путешествие по реке времени»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Рефлексия к занятию «Путешествие по реке времени»</dc:title>
  <dc:creator>ольга</dc:creator>
  <cp:lastModifiedBy>Admin</cp:lastModifiedBy>
  <cp:revision>23</cp:revision>
  <dcterms:created xsi:type="dcterms:W3CDTF">2012-12-17T05:06:13Z</dcterms:created>
  <dcterms:modified xsi:type="dcterms:W3CDTF">2018-10-16T18:33:15Z</dcterms:modified>
</cp:coreProperties>
</file>