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7760" y="-34093"/>
            <a:ext cx="3497702" cy="1980591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Сказка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«Цветик-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семицветик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755576" y="3262130"/>
            <a:ext cx="2952328" cy="749619"/>
            <a:chOff x="1115616" y="2553271"/>
            <a:chExt cx="3600400" cy="1268121"/>
          </a:xfrm>
        </p:grpSpPr>
        <p:sp>
          <p:nvSpPr>
            <p:cNvPr id="5" name="Подзаголовок 2"/>
            <p:cNvSpPr txBox="1">
              <a:spLocks/>
            </p:cNvSpPr>
            <p:nvPr/>
          </p:nvSpPr>
          <p:spPr>
            <a:xfrm>
              <a:off x="1115616" y="2553271"/>
              <a:ext cx="3600400" cy="734357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rmAutofit fontScale="850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/>
                <a:t>Оторвать лепесток</a:t>
              </a:r>
              <a:endParaRPr lang="ru-RU" dirty="0"/>
            </a:p>
          </p:txBody>
        </p:sp>
        <p:cxnSp>
          <p:nvCxnSpPr>
            <p:cNvPr id="18" name="Прямая со стрелкой 17"/>
            <p:cNvCxnSpPr/>
            <p:nvPr/>
          </p:nvCxnSpPr>
          <p:spPr>
            <a:xfrm>
              <a:off x="2870707" y="3287628"/>
              <a:ext cx="0" cy="5337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cxnSp>
      </p:grpSp>
      <p:grpSp>
        <p:nvGrpSpPr>
          <p:cNvPr id="24" name="Группа 23"/>
          <p:cNvGrpSpPr/>
          <p:nvPr/>
        </p:nvGrpSpPr>
        <p:grpSpPr>
          <a:xfrm>
            <a:off x="3324035" y="983522"/>
            <a:ext cx="2967880" cy="920705"/>
            <a:chOff x="259904" y="3998976"/>
            <a:chExt cx="3159968" cy="1109828"/>
          </a:xfrm>
        </p:grpSpPr>
        <p:sp>
          <p:nvSpPr>
            <p:cNvPr id="6" name="Подзаголовок 2"/>
            <p:cNvSpPr txBox="1">
              <a:spLocks/>
            </p:cNvSpPr>
            <p:nvPr/>
          </p:nvSpPr>
          <p:spPr>
            <a:xfrm>
              <a:off x="259904" y="3998976"/>
              <a:ext cx="3159968" cy="576064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rmAutofit fontScale="85000" lnSpcReduction="1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/>
                <a:t>Загадать желание</a:t>
              </a:r>
              <a:endParaRPr lang="ru-RU" dirty="0"/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>
              <a:off x="1793141" y="4575040"/>
              <a:ext cx="0" cy="5337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>
            <a:off x="2489725" y="5917225"/>
            <a:ext cx="2973583" cy="845497"/>
            <a:chOff x="1371038" y="2621233"/>
            <a:chExt cx="3600400" cy="1223321"/>
          </a:xfrm>
        </p:grpSpPr>
        <p:sp>
          <p:nvSpPr>
            <p:cNvPr id="27" name="Подзаголовок 2"/>
            <p:cNvSpPr txBox="1">
              <a:spLocks/>
            </p:cNvSpPr>
            <p:nvPr/>
          </p:nvSpPr>
          <p:spPr>
            <a:xfrm>
              <a:off x="1371038" y="2621233"/>
              <a:ext cx="3600400" cy="73435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rmAutofit fontScale="47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/>
                <a:t>Старушка подарила Жене</a:t>
              </a:r>
            </a:p>
            <a:p>
              <a:r>
                <a:rPr lang="ru-RU" dirty="0" smtClean="0"/>
                <a:t> Цветик-</a:t>
              </a:r>
              <a:r>
                <a:rPr lang="ru-RU" dirty="0" err="1" smtClean="0"/>
                <a:t>семицветик</a:t>
              </a:r>
              <a:endParaRPr lang="ru-RU" dirty="0"/>
            </a:p>
          </p:txBody>
        </p:sp>
        <p:cxnSp>
          <p:nvCxnSpPr>
            <p:cNvPr id="28" name="Прямая со стрелкой 27"/>
            <p:cNvCxnSpPr/>
            <p:nvPr/>
          </p:nvCxnSpPr>
          <p:spPr>
            <a:xfrm>
              <a:off x="3162894" y="3310790"/>
              <a:ext cx="0" cy="5337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5932209" y="4050563"/>
            <a:ext cx="2328833" cy="796400"/>
            <a:chOff x="251520" y="1581409"/>
            <a:chExt cx="2088232" cy="1196480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251520" y="1581409"/>
              <a:ext cx="2088232" cy="695464"/>
              <a:chOff x="251520" y="1581409"/>
              <a:chExt cx="2088232" cy="695464"/>
            </a:xfrm>
          </p:grpSpPr>
          <p:sp>
            <p:nvSpPr>
              <p:cNvPr id="33" name="Овал 32"/>
              <p:cNvSpPr/>
              <p:nvPr/>
            </p:nvSpPr>
            <p:spPr>
              <a:xfrm>
                <a:off x="251520" y="1581409"/>
                <a:ext cx="2088232" cy="695464"/>
              </a:xfrm>
              <a:prstGeom prst="ellipse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31540" y="1630291"/>
                <a:ext cx="1728192" cy="3699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  <a:spcBef>
                    <a:spcPct val="20000"/>
                  </a:spcBef>
                </a:pPr>
                <a:r>
                  <a:rPr lang="ru-RU" sz="2200" dirty="0">
                    <a:solidFill>
                      <a:schemeClr val="tx1">
                        <a:tint val="75000"/>
                      </a:schemeClr>
                    </a:solidFill>
                  </a:rPr>
                  <a:t>Начало </a:t>
                </a:r>
              </a:p>
            </p:txBody>
          </p:sp>
        </p:grpSp>
        <p:cxnSp>
          <p:nvCxnSpPr>
            <p:cNvPr id="37" name="Прямая со стрелкой 36"/>
            <p:cNvCxnSpPr>
              <a:stCxn id="33" idx="4"/>
            </p:cNvCxnSpPr>
            <p:nvPr/>
          </p:nvCxnSpPr>
          <p:spPr>
            <a:xfrm>
              <a:off x="1295636" y="2276873"/>
              <a:ext cx="0" cy="50101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38" name="Группа 37"/>
          <p:cNvGrpSpPr/>
          <p:nvPr/>
        </p:nvGrpSpPr>
        <p:grpSpPr>
          <a:xfrm>
            <a:off x="6784012" y="242778"/>
            <a:ext cx="2258543" cy="532719"/>
            <a:chOff x="251520" y="1581409"/>
            <a:chExt cx="2088232" cy="695464"/>
          </a:xfrm>
        </p:grpSpPr>
        <p:sp>
          <p:nvSpPr>
            <p:cNvPr id="39" name="Овал 38"/>
            <p:cNvSpPr/>
            <p:nvPr/>
          </p:nvSpPr>
          <p:spPr>
            <a:xfrm>
              <a:off x="251520" y="1581409"/>
              <a:ext cx="2088232" cy="695464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31540" y="1744154"/>
              <a:ext cx="1728192" cy="369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</a:pPr>
              <a:r>
                <a:rPr lang="ru-RU" sz="2200" dirty="0" smtClean="0">
                  <a:solidFill>
                    <a:schemeClr val="tx1">
                      <a:tint val="75000"/>
                    </a:schemeClr>
                  </a:solidFill>
                </a:rPr>
                <a:t>Конец </a:t>
              </a:r>
              <a:endParaRPr lang="ru-RU" sz="2200" dirty="0">
                <a:solidFill>
                  <a:schemeClr val="tx1">
                    <a:tint val="75000"/>
                  </a:schemeClr>
                </a:solidFill>
              </a:endParaRPr>
            </a:p>
          </p:txBody>
        </p:sp>
      </p:grpSp>
      <p:pic>
        <p:nvPicPr>
          <p:cNvPr id="3" name="Picture 2" descr="http://titca.ru/images/titca/cveti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b="6267"/>
          <a:stretch/>
        </p:blipFill>
        <p:spPr bwMode="auto">
          <a:xfrm>
            <a:off x="107504" y="4293096"/>
            <a:ext cx="1893809" cy="246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5" name="Группа 54"/>
          <p:cNvGrpSpPr/>
          <p:nvPr/>
        </p:nvGrpSpPr>
        <p:grpSpPr>
          <a:xfrm>
            <a:off x="3929626" y="2186459"/>
            <a:ext cx="4978028" cy="3709561"/>
            <a:chOff x="2411760" y="1935293"/>
            <a:chExt cx="4978028" cy="3709561"/>
          </a:xfrm>
        </p:grpSpPr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7389788" y="2367340"/>
              <a:ext cx="0" cy="250182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5" name="Прямая со стрелкой 44"/>
            <p:cNvCxnSpPr/>
            <p:nvPr/>
          </p:nvCxnSpPr>
          <p:spPr>
            <a:xfrm flipH="1" flipV="1">
              <a:off x="6369080" y="2367341"/>
              <a:ext cx="1020708" cy="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 flipH="1">
              <a:off x="4573195" y="4838573"/>
              <a:ext cx="2816593" cy="1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grpSp>
          <p:nvGrpSpPr>
            <p:cNvPr id="17" name="Группа 16"/>
            <p:cNvGrpSpPr/>
            <p:nvPr/>
          </p:nvGrpSpPr>
          <p:grpSpPr>
            <a:xfrm>
              <a:off x="2699792" y="1935293"/>
              <a:ext cx="3672408" cy="1287245"/>
              <a:chOff x="5442239" y="1936175"/>
              <a:chExt cx="3672408" cy="1287245"/>
            </a:xfrm>
          </p:grpSpPr>
          <p:cxnSp>
            <p:nvCxnSpPr>
              <p:cNvPr id="14" name="Прямая со стрелкой 13"/>
              <p:cNvCxnSpPr/>
              <p:nvPr/>
            </p:nvCxnSpPr>
            <p:spPr>
              <a:xfrm>
                <a:off x="7318854" y="2800273"/>
                <a:ext cx="0" cy="42314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  <p:grpSp>
            <p:nvGrpSpPr>
              <p:cNvPr id="15" name="Группа 14"/>
              <p:cNvGrpSpPr/>
              <p:nvPr/>
            </p:nvGrpSpPr>
            <p:grpSpPr>
              <a:xfrm>
                <a:off x="5442239" y="1936175"/>
                <a:ext cx="3672408" cy="864096"/>
                <a:chOff x="2699792" y="2204864"/>
                <a:chExt cx="3672408" cy="864096"/>
              </a:xfrm>
            </p:grpSpPr>
            <p:sp>
              <p:nvSpPr>
                <p:cNvPr id="10" name="Блок-схема: подготовка 9"/>
                <p:cNvSpPr/>
                <p:nvPr/>
              </p:nvSpPr>
              <p:spPr>
                <a:xfrm>
                  <a:off x="2699792" y="2204864"/>
                  <a:ext cx="3672408" cy="864096"/>
                </a:xfrm>
                <a:prstGeom prst="flowChartPreparation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>
                <a:xfrm>
                  <a:off x="3389942" y="2421468"/>
                  <a:ext cx="2273156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200" dirty="0">
                      <a:solidFill>
                        <a:schemeClr val="tx1">
                          <a:tint val="75000"/>
                        </a:schemeClr>
                      </a:solidFill>
                    </a:rPr>
                    <a:t>Лепесток 1, 2 … 7</a:t>
                  </a:r>
                </a:p>
              </p:txBody>
            </p:sp>
          </p:grpSp>
        </p:grpSp>
        <p:cxnSp>
          <p:nvCxnSpPr>
            <p:cNvPr id="46" name="Прямая соединительная линия 45"/>
            <p:cNvCxnSpPr/>
            <p:nvPr/>
          </p:nvCxnSpPr>
          <p:spPr>
            <a:xfrm flipV="1">
              <a:off x="2411760" y="2412770"/>
              <a:ext cx="0" cy="2672414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flipH="1">
              <a:off x="2411760" y="2367339"/>
              <a:ext cx="330948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2411760" y="5085184"/>
              <a:ext cx="2114760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/>
            <p:cNvCxnSpPr/>
            <p:nvPr/>
          </p:nvCxnSpPr>
          <p:spPr>
            <a:xfrm>
              <a:off x="4535996" y="5085184"/>
              <a:ext cx="0" cy="55967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7839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18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Сказка  «Цветик-семицветик»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Сказка «Репка»</dc:title>
  <dc:creator>Учитель</dc:creator>
  <cp:lastModifiedBy>Учитель</cp:lastModifiedBy>
  <cp:revision>7</cp:revision>
  <dcterms:created xsi:type="dcterms:W3CDTF">2015-11-14T05:08:05Z</dcterms:created>
  <dcterms:modified xsi:type="dcterms:W3CDTF">2015-11-14T23:49:38Z</dcterms:modified>
</cp:coreProperties>
</file>