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6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89681" autoAdjust="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30C59B2-6FA7-477D-9251-2DC59608E31E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230B449-7B47-4861-A992-E881F7EA19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656" y="188640"/>
            <a:ext cx="6404248" cy="12961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ПЕРВЫЙ РАЗ В </a:t>
            </a:r>
            <a:r>
              <a:rPr lang="ru-RU" sz="6000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 КЛАСС!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75856" y="5589240"/>
            <a:ext cx="5680720" cy="104016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Выполнила: Л.В.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Болунова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учитель начальных классов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МКОУ СОШ №1 п. Михайловка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_sentyabrya-Vyhod_pervoklassnikov.mp3">
            <a:hlinkClick r:id="" action="ppaction://media"/>
          </p:cNvPr>
          <p:cNvPicPr>
            <a:picLocks noGrp="1" noChangeAspect="1"/>
          </p:cNvPicPr>
          <p:nvPr>
            <p:ph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56638" y="6289675"/>
            <a:ext cx="487362" cy="487363"/>
          </a:xfrm>
        </p:spPr>
      </p:pic>
      <p:pic>
        <p:nvPicPr>
          <p:cNvPr id="1040" name="Picture 16" descr="C:\Users\Администратор\AppData\Local\Microsoft\Windows\Temporary Internet Files\Content.IE5\Q83R7N0P\cute_kids_cute_play-1440x9001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59947"/>
            <a:ext cx="3423170" cy="333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Администратор\AppData\Local\Microsoft\Windows\Temporary Internet Files\Content.IE5\Q83R7N0P\primary-school-children-001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1" y="3720607"/>
            <a:ext cx="3145160" cy="290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Администратор\AppData\Local\Microsoft\Windows\Temporary Internet Files\Content.IE5\Q83R7N0P\bad_student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1" y="1484784"/>
            <a:ext cx="3111475" cy="194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31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2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AppData\Local\Microsoft\Windows\Temporary Internet Files\Content.IE5\D41GQJVX\luntik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480720" cy="484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Letter"/>
          <p:cNvSpPr>
            <a:spLocks noEditPoints="1" noChangeArrowheads="1"/>
          </p:cNvSpPr>
          <p:nvPr/>
        </p:nvSpPr>
        <p:spPr bwMode="auto">
          <a:xfrm>
            <a:off x="4572000" y="4900363"/>
            <a:ext cx="2664296" cy="156552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РЕБЯТАМ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Letter"/>
          <p:cNvSpPr>
            <a:spLocks noEditPoints="1" noChangeArrowheads="1"/>
          </p:cNvSpPr>
          <p:nvPr/>
        </p:nvSpPr>
        <p:spPr bwMode="auto">
          <a:xfrm>
            <a:off x="683568" y="1124744"/>
            <a:ext cx="7488831" cy="475252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"Дорогие ребята, приглашаю вас в первое космическое путешествие в бескрайнюю галактику Знаний. Вы побываете на 4 планетах. Надеюсь, что ваше путешествие будет интересным и полезным. Королева Знаний".</a:t>
            </a:r>
          </a:p>
        </p:txBody>
      </p:sp>
    </p:spTree>
    <p:extLst>
      <p:ext uri="{BB962C8B-B14F-4D97-AF65-F5344CB8AC3E}">
        <p14:creationId xmlns:p14="http://schemas.microsoft.com/office/powerpoint/2010/main" val="401255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620688"/>
            <a:ext cx="7776864" cy="5904656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рапеция 3"/>
          <p:cNvSpPr/>
          <p:nvPr/>
        </p:nvSpPr>
        <p:spPr>
          <a:xfrm>
            <a:off x="3881173" y="2003454"/>
            <a:ext cx="1872208" cy="3312629"/>
          </a:xfrm>
          <a:prstGeom prst="trapezoi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320341" y="1085329"/>
            <a:ext cx="1060704" cy="914400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02832" y="2859147"/>
            <a:ext cx="914400" cy="9144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21152958">
            <a:off x="5592282" y="2514617"/>
            <a:ext cx="722307" cy="150849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725992">
            <a:off x="2967913" y="2861890"/>
            <a:ext cx="1444759" cy="813947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>
            <a:off x="3635896" y="5316083"/>
            <a:ext cx="2448271" cy="9144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1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истратор\AppData\Local\Microsoft\Windows\Temporary Internet Files\Content.IE5\XEC9IFPS\os_djura_jaksic_kac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832" y="469309"/>
            <a:ext cx="195072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Администратор\AppData\Local\Microsoft\Windows\Temporary Internet Files\Content.IE5\ZF20E07S\books228577dtg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351" y="878551"/>
            <a:ext cx="1859885" cy="165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Администратор\AppData\Local\Microsoft\Windows\Temporary Internet Files\Content.IE5\XEC9IFPS\Leuchtturm1917-notebook-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41904"/>
            <a:ext cx="157392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Администратор\AppData\Local\Microsoft\Windows\Temporary Internet Files\Content.IE5\ZF20E07S\red-pencil-clipart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4" y="2745478"/>
            <a:ext cx="1171575" cy="103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истратор\AppData\Local\Microsoft\Windows\Temporary Internet Files\Content.IE5\ZF20E07S\black-pen-on-white-background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424" y="2757484"/>
            <a:ext cx="1865800" cy="1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дминистратор\AppData\Local\Microsoft\Windows\Temporary Internet Files\Content.IE5\XEC9IFPS\SlideRule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5" y="4649238"/>
            <a:ext cx="2193563" cy="154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дминистратор\AppData\Local\Microsoft\Windows\Temporary Internet Files\Content.IE5\Q83R7N0P\%D0%A1%D1%82%D0%B8%D1%80%D0%B0%D1%82%D0%B5%D0%BB%D1%8C%D0%BD%D0%B0%D1%8F-%D1%80%D0%B5%D0%B7%D0%B8%D0%BD%D0%BA%D0%B0-1359290977_95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890" y="2601606"/>
            <a:ext cx="2088232" cy="166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Администратор\AppData\Local\Microsoft\Windows\Temporary Internet Files\Content.IE5\XEC9IFPS\%D0%A8%D0%B8%D1%80%D0%BE%D0%BA%D0%B0%D1%8F-%D0%BA%D0%B8%D1%81%D1%82%D0%BE%D1%87%D0%BA%D0%B0-1319621243_61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970" y="4811123"/>
            <a:ext cx="2054909" cy="182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Администратор\AppData\Local\Microsoft\Windows\Temporary Internet Files\Content.IE5\XEC9IFPS\fabric_bookmark_finished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832" y="2533225"/>
            <a:ext cx="1811436" cy="156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AppData\Local\Microsoft\Windows\Temporary Internet Files\Content.IE5\ZF20E07S\Wgrdz38OkCMdVdEUXBjg[1]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351" y="4623047"/>
            <a:ext cx="1989310" cy="18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Администратор\AppData\Local\Microsoft\Windows\Temporary Internet Files\Content.IE5\XEC9IFPS\%D0%BD[1]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43" y="260648"/>
            <a:ext cx="149935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451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festival.1september.ru/articles/631469/img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920880" cy="53614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festival.1september.ru/articles/631469/img2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416823" cy="561662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20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а для детей. Комар. Комарик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2054790" cy="19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к нарисовать джина карандашом поэтапно?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21088"/>
            <a:ext cx="1554480" cy="2103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исунки Бабы-Яги детям для срисовк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816" y="720556"/>
            <a:ext cx="1765424" cy="1661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Детский клуб «Мальвина». Подольск. Куда пойти с ребенком.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0" y="3645024"/>
            <a:ext cx="1751960" cy="2224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ткрытка (открытое письмо) &amp;quot;1 сентября. Дядя Степа&amp;quot; худ. Русаков и Зарубин  1965 стоимостью 486 руб.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720556"/>
            <a:ext cx="1623060" cy="2248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Шарманка: устройство инструмента, принцип работы, история происхождения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319" y="3715929"/>
            <a:ext cx="2739464" cy="222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Гудвин - сказочный правитель Изумрудного города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632" y="2962143"/>
            <a:ext cx="2057648" cy="206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11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Букеты для учителей - купить с бесплатной доставкой в Москве |  Интернет-магазин цветов Flower-shop.ru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6120680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17370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261</TotalTime>
  <Words>64</Words>
  <Application>Microsoft Office PowerPoint</Application>
  <PresentationFormat>Экран (4:3)</PresentationFormat>
  <Paragraphs>7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ПЕРВЫЙ РАЗ В 1 КЛАСС!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35</cp:revision>
  <dcterms:created xsi:type="dcterms:W3CDTF">2015-01-30T06:54:02Z</dcterms:created>
  <dcterms:modified xsi:type="dcterms:W3CDTF">2021-12-08T15:43:10Z</dcterms:modified>
</cp:coreProperties>
</file>