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4" r:id="rId6"/>
    <p:sldId id="265" r:id="rId7"/>
    <p:sldId id="266" r:id="rId8"/>
    <p:sldId id="267" r:id="rId9"/>
    <p:sldId id="268" r:id="rId10"/>
    <p:sldId id="261" r:id="rId11"/>
    <p:sldId id="26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-744" y="-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5/24/2021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5/24/2021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5/24/2021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5/24/2021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5/24/2021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5/24/2021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5/24/2021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5/24/2021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BE27A9F-49BC-4123-9DFE-66C13A2340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АВТОМАТИЗАЦИЯ ПРОЦЕССА ЗАПОЛНЕНИЯ, КОНВЕРТАЦИИ И ОТПРАВКИ ДОКУМЕНТОВ ПО ПОЧТЕ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029593FC-72CD-464E-8E8A-D0132016C6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67940" y="4777152"/>
            <a:ext cx="8825658" cy="1159277"/>
          </a:xfrm>
        </p:spPr>
        <p:txBody>
          <a:bodyPr>
            <a:normAutofit/>
          </a:bodyPr>
          <a:lstStyle/>
          <a:p>
            <a:pPr algn="r"/>
            <a:r>
              <a:rPr lang="ru-RU" b="1" dirty="0">
                <a:solidFill>
                  <a:schemeClr val="tx1"/>
                </a:solidFill>
              </a:rPr>
              <a:t>                                                                                                                          выполнили</a:t>
            </a:r>
            <a:r>
              <a:rPr lang="en-US" b="1" dirty="0">
                <a:solidFill>
                  <a:schemeClr val="tx1"/>
                </a:solidFill>
              </a:rPr>
              <a:t>:</a:t>
            </a:r>
            <a:r>
              <a:rPr lang="ru-RU" b="1" dirty="0">
                <a:solidFill>
                  <a:schemeClr val="tx1"/>
                </a:solidFill>
              </a:rPr>
              <a:t> группа 1</a:t>
            </a:r>
          </a:p>
          <a:p>
            <a:pPr algn="r"/>
            <a:r>
              <a:rPr lang="ru-RU" b="1" dirty="0">
                <a:solidFill>
                  <a:schemeClr val="tx1"/>
                </a:solidFill>
              </a:rPr>
              <a:t>ТО </a:t>
            </a:r>
            <a:r>
              <a:rPr lang="en-US" b="1" dirty="0">
                <a:solidFill>
                  <a:schemeClr val="tx1"/>
                </a:solidFill>
              </a:rPr>
              <a:t>‘</a:t>
            </a:r>
            <a:r>
              <a:rPr lang="ru-RU" b="1" dirty="0">
                <a:solidFill>
                  <a:schemeClr val="tx1"/>
                </a:solidFill>
              </a:rPr>
              <a:t>Учимся программировать на языке </a:t>
            </a:r>
            <a:r>
              <a:rPr lang="en-US" b="1" dirty="0">
                <a:solidFill>
                  <a:schemeClr val="tx1"/>
                </a:solidFill>
              </a:rPr>
              <a:t>python’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2993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6AD5CF2-3EF0-441F-94DD-2F3F954E2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493" y="1980246"/>
            <a:ext cx="10120262" cy="1400530"/>
          </a:xfrm>
        </p:spPr>
        <p:txBody>
          <a:bodyPr/>
          <a:lstStyle/>
          <a:p>
            <a:pPr algn="ctr"/>
            <a:r>
              <a:rPr lang="ru-RU" dirty="0"/>
              <a:t>Демонстрация работы программы</a:t>
            </a:r>
          </a:p>
        </p:txBody>
      </p:sp>
    </p:spTree>
    <p:extLst>
      <p:ext uri="{BB962C8B-B14F-4D97-AF65-F5344CB8AC3E}">
        <p14:creationId xmlns:p14="http://schemas.microsoft.com/office/powerpoint/2010/main" val="1220199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6AD5CF2-3EF0-441F-94DD-2F3F954E2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324" y="3000154"/>
            <a:ext cx="10120262" cy="140053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8929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86A449D-E208-4FE1-853F-9925BB327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678" y="1447800"/>
            <a:ext cx="11922368" cy="1981200"/>
          </a:xfrm>
        </p:spPr>
        <p:txBody>
          <a:bodyPr/>
          <a:lstStyle/>
          <a:p>
            <a:pPr algn="ctr"/>
            <a:r>
              <a:rPr lang="ru-RU" b="1" dirty="0"/>
              <a:t>Цель </a:t>
            </a:r>
            <a:r>
              <a:rPr lang="ru-RU" b="1" dirty="0" smtClean="0"/>
              <a:t>проекта</a:t>
            </a:r>
            <a:r>
              <a:rPr lang="en-US" b="1" dirty="0"/>
              <a:t> </a:t>
            </a:r>
            <a:r>
              <a:rPr lang="en-US" dirty="0" smtClean="0"/>
              <a:t>- </a:t>
            </a:r>
            <a:r>
              <a:rPr lang="ru-RU" dirty="0" smtClean="0"/>
              <a:t>создание </a:t>
            </a:r>
            <a:r>
              <a:rPr lang="ru-RU" dirty="0" smtClean="0"/>
              <a:t>приложения для  </a:t>
            </a:r>
            <a:r>
              <a:rPr lang="ru-RU" dirty="0"/>
              <a:t>автоматизации процесса заполнения, конвертирования и отправки документов по почте</a:t>
            </a:r>
          </a:p>
        </p:txBody>
      </p:sp>
    </p:spTree>
    <p:extLst>
      <p:ext uri="{BB962C8B-B14F-4D97-AF65-F5344CB8AC3E}">
        <p14:creationId xmlns:p14="http://schemas.microsoft.com/office/powerpoint/2010/main" val="253883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9D88F5F-C174-4FFE-A869-6B87DBFD7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558" y="593395"/>
            <a:ext cx="9404723" cy="1400530"/>
          </a:xfrm>
        </p:spPr>
        <p:txBody>
          <a:bodyPr/>
          <a:lstStyle/>
          <a:p>
            <a:r>
              <a:rPr lang="ru-RU" b="1" dirty="0" smtClean="0"/>
              <a:t>Задачи проекта</a:t>
            </a:r>
            <a:r>
              <a:rPr lang="en-US" b="1" dirty="0" smtClean="0"/>
              <a:t>: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928F49C-0B7C-43E6-A448-A554C372FC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2297" y="1572271"/>
            <a:ext cx="10690103" cy="4195481"/>
          </a:xfrm>
        </p:spPr>
        <p:txBody>
          <a:bodyPr>
            <a:normAutofit/>
          </a:bodyPr>
          <a:lstStyle/>
          <a:p>
            <a:r>
              <a:rPr lang="ru-RU" sz="2800" dirty="0"/>
              <a:t>р</a:t>
            </a:r>
            <a:r>
              <a:rPr lang="ru-RU" sz="2800" dirty="0" smtClean="0"/>
              <a:t>еализовать считывание данных из </a:t>
            </a:r>
            <a:r>
              <a:rPr lang="en-US" sz="2800" dirty="0" smtClean="0"/>
              <a:t>excel </a:t>
            </a:r>
            <a:r>
              <a:rPr lang="ru-RU" sz="2800" dirty="0" smtClean="0"/>
              <a:t>и конвертацию в формат </a:t>
            </a:r>
            <a:r>
              <a:rPr lang="en-US" sz="2800" dirty="0" err="1" smtClean="0"/>
              <a:t>csv</a:t>
            </a:r>
            <a:r>
              <a:rPr lang="en-US" sz="2800" dirty="0" smtClean="0"/>
              <a:t>;</a:t>
            </a:r>
          </a:p>
          <a:p>
            <a:r>
              <a:rPr lang="ru-RU" sz="2800" dirty="0"/>
              <a:t>с</a:t>
            </a:r>
            <a:r>
              <a:rPr lang="ru-RU" sz="2800" dirty="0" smtClean="0"/>
              <a:t>читать и обработать </a:t>
            </a:r>
            <a:r>
              <a:rPr lang="en-US" sz="2800" dirty="0" err="1" smtClean="0"/>
              <a:t>csv</a:t>
            </a:r>
            <a:r>
              <a:rPr lang="en-US" sz="2800" dirty="0" smtClean="0"/>
              <a:t>-</a:t>
            </a:r>
            <a:r>
              <a:rPr lang="ru-RU" sz="2800" dirty="0" smtClean="0"/>
              <a:t>данные</a:t>
            </a:r>
            <a:r>
              <a:rPr lang="en-US" sz="2800" dirty="0" smtClean="0"/>
              <a:t>;</a:t>
            </a:r>
            <a:endParaRPr lang="ru-RU" sz="2800" dirty="0" smtClean="0"/>
          </a:p>
          <a:p>
            <a:r>
              <a:rPr lang="ru-RU" sz="2800" dirty="0" smtClean="0"/>
              <a:t>автоматизировать процесс заполнения </a:t>
            </a:r>
            <a:r>
              <a:rPr lang="ru-RU" sz="2800" dirty="0" smtClean="0"/>
              <a:t>шаблона;</a:t>
            </a:r>
            <a:endParaRPr lang="ru-RU" sz="2800" dirty="0" smtClean="0"/>
          </a:p>
          <a:p>
            <a:r>
              <a:rPr lang="ru-RU" sz="2800" dirty="0" smtClean="0"/>
              <a:t>конвертировать файлы в формат </a:t>
            </a:r>
            <a:r>
              <a:rPr lang="en-US" sz="2800" dirty="0" err="1" smtClean="0"/>
              <a:t>pdf</a:t>
            </a:r>
            <a:r>
              <a:rPr lang="en-US" sz="2800" dirty="0" smtClean="0"/>
              <a:t>;</a:t>
            </a:r>
          </a:p>
          <a:p>
            <a:r>
              <a:rPr lang="ru-RU" sz="2800" dirty="0" smtClean="0"/>
              <a:t>автоматизировать процесс отправки документов по почте</a:t>
            </a:r>
            <a:r>
              <a:rPr lang="en-US" sz="2800" dirty="0" smtClean="0"/>
              <a:t>;</a:t>
            </a:r>
          </a:p>
          <a:p>
            <a:r>
              <a:rPr lang="ru-RU" sz="2800" dirty="0"/>
              <a:t>с</a:t>
            </a:r>
            <a:r>
              <a:rPr lang="ru-RU" sz="2800" dirty="0" smtClean="0"/>
              <a:t>оздать графическую оболочку для программы.</a:t>
            </a:r>
            <a:endParaRPr lang="en-US" sz="2800" dirty="0" smtClean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16940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6F48446-EF69-4C98-98B9-FD4738B2A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Используемые библиотеки: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C6A3E20-06D5-4F72-A384-CF52446F7D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035" y="1232303"/>
            <a:ext cx="8946541" cy="4195481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en-US" sz="3600" dirty="0"/>
              <a:t>p</a:t>
            </a:r>
            <a:r>
              <a:rPr lang="en-US" sz="3600" dirty="0" smtClean="0"/>
              <a:t>andas</a:t>
            </a:r>
            <a:endParaRPr lang="ru-RU" sz="3600" dirty="0" smtClean="0"/>
          </a:p>
          <a:p>
            <a:pPr marL="457200" indent="-457200">
              <a:buFont typeface="Wingdings 3" charset="2"/>
              <a:buAutoNum type="arabicPeriod"/>
            </a:pPr>
            <a:r>
              <a:rPr lang="en-US" sz="3600" dirty="0" err="1"/>
              <a:t>csv</a:t>
            </a:r>
            <a:endParaRPr lang="en-US" sz="3600" dirty="0"/>
          </a:p>
          <a:p>
            <a:pPr marL="457200" indent="-457200">
              <a:buAutoNum type="arabicPeriod"/>
            </a:pPr>
            <a:r>
              <a:rPr lang="en-US" sz="3600" dirty="0" err="1" smtClean="0"/>
              <a:t>docxtpl</a:t>
            </a:r>
            <a:endParaRPr lang="en-US" sz="3600" dirty="0" smtClean="0"/>
          </a:p>
          <a:p>
            <a:pPr marL="457200" indent="-457200">
              <a:buFont typeface="Wingdings 3" charset="2"/>
              <a:buAutoNum type="arabicPeriod"/>
            </a:pPr>
            <a:r>
              <a:rPr lang="en-US" sz="3600" dirty="0"/>
              <a:t>docx2pdf</a:t>
            </a:r>
          </a:p>
          <a:p>
            <a:pPr marL="457200" indent="-457200">
              <a:buAutoNum type="arabicPeriod"/>
            </a:pPr>
            <a:r>
              <a:rPr lang="en-US" sz="3600" dirty="0" err="1" smtClean="0"/>
              <a:t>smptlib</a:t>
            </a:r>
            <a:endParaRPr lang="en-US" sz="3600" dirty="0"/>
          </a:p>
          <a:p>
            <a:pPr marL="457200" indent="-457200">
              <a:buAutoNum type="arabicPeriod"/>
            </a:pPr>
            <a:r>
              <a:rPr lang="en-US" sz="3600" dirty="0" smtClean="0"/>
              <a:t>email</a:t>
            </a:r>
            <a:endParaRPr lang="ru-RU" sz="3600" dirty="0" smtClean="0"/>
          </a:p>
          <a:p>
            <a:pPr marL="457200" indent="-457200">
              <a:buAutoNum type="arabicPeriod"/>
            </a:pPr>
            <a:r>
              <a:rPr lang="en-US" sz="3600" dirty="0" err="1" smtClean="0"/>
              <a:t>os</a:t>
            </a:r>
            <a:endParaRPr lang="en-US" sz="3600" dirty="0" smtClean="0"/>
          </a:p>
          <a:p>
            <a:pPr marL="457200" indent="-457200">
              <a:buAutoNum type="arabicPeriod"/>
            </a:pPr>
            <a:r>
              <a:rPr lang="en-US" sz="3600" dirty="0" err="1" smtClean="0"/>
              <a:t>tkinter</a:t>
            </a:r>
            <a:endParaRPr lang="en-US" sz="3600" dirty="0"/>
          </a:p>
          <a:p>
            <a:pPr marL="457200" indent="-457200">
              <a:buAutoNum type="arabicPeriod"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66860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9D88F5F-C174-4FFE-A869-6B87DBFD7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558" y="593395"/>
            <a:ext cx="9404723" cy="1400530"/>
          </a:xfrm>
        </p:spPr>
        <p:txBody>
          <a:bodyPr/>
          <a:lstStyle/>
          <a:p>
            <a:r>
              <a:rPr lang="ru-RU" b="1" dirty="0" smtClean="0"/>
              <a:t>Считывание данных из </a:t>
            </a:r>
            <a:r>
              <a:rPr lang="en-US" b="1" dirty="0" smtClean="0"/>
              <a:t>excel</a:t>
            </a:r>
            <a:endParaRPr lang="ru-RU" b="1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8" t="29291" r="33184" b="22389"/>
          <a:stretch/>
        </p:blipFill>
        <p:spPr bwMode="auto">
          <a:xfrm>
            <a:off x="1815153" y="1369891"/>
            <a:ext cx="7909072" cy="4774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7478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9D88F5F-C174-4FFE-A869-6B87DBFD7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772" y="347737"/>
            <a:ext cx="11722610" cy="1400530"/>
          </a:xfrm>
        </p:spPr>
        <p:txBody>
          <a:bodyPr/>
          <a:lstStyle/>
          <a:p>
            <a:r>
              <a:rPr lang="ru-RU" b="1" dirty="0" smtClean="0"/>
              <a:t>Заполнение шаблона и конвертация в</a:t>
            </a:r>
            <a:r>
              <a:rPr lang="en-US" b="1" dirty="0" smtClean="0"/>
              <a:t> </a:t>
            </a:r>
            <a:r>
              <a:rPr lang="en-US" b="1" dirty="0" err="1" smtClean="0"/>
              <a:t>pdf</a:t>
            </a:r>
            <a:endParaRPr lang="ru-RU" b="1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27" t="23880" r="30351" b="56530"/>
          <a:stretch/>
        </p:blipFill>
        <p:spPr bwMode="auto">
          <a:xfrm>
            <a:off x="466895" y="2683084"/>
            <a:ext cx="7457889" cy="1724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1" t="23507" r="66817" b="12500"/>
          <a:stretch/>
        </p:blipFill>
        <p:spPr bwMode="auto">
          <a:xfrm>
            <a:off x="8093120" y="1216176"/>
            <a:ext cx="3707499" cy="5450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645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9D88F5F-C174-4FFE-A869-6B87DBFD7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772" y="347737"/>
            <a:ext cx="11722610" cy="1400530"/>
          </a:xfrm>
        </p:spPr>
        <p:txBody>
          <a:bodyPr/>
          <a:lstStyle/>
          <a:p>
            <a:r>
              <a:rPr lang="ru-RU" b="1" dirty="0" smtClean="0"/>
              <a:t>Формирование и отправка писем по почте</a:t>
            </a:r>
            <a:endParaRPr lang="ru-RU" b="1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23" t="48134" r="17450" b="25933"/>
          <a:stretch/>
        </p:blipFill>
        <p:spPr bwMode="auto">
          <a:xfrm>
            <a:off x="3024824" y="4580417"/>
            <a:ext cx="9026148" cy="2170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82" r="51643" b="43330"/>
          <a:stretch/>
        </p:blipFill>
        <p:spPr bwMode="auto">
          <a:xfrm>
            <a:off x="272813" y="1801504"/>
            <a:ext cx="6291760" cy="2552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9901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9D88F5F-C174-4FFE-A869-6B87DBFD7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772" y="347737"/>
            <a:ext cx="11722610" cy="1400530"/>
          </a:xfrm>
        </p:spPr>
        <p:txBody>
          <a:bodyPr/>
          <a:lstStyle/>
          <a:p>
            <a:r>
              <a:rPr lang="ru-RU" b="1" dirty="0" smtClean="0"/>
              <a:t>Настройка </a:t>
            </a:r>
            <a:r>
              <a:rPr lang="en-US" b="1" dirty="0" smtClean="0"/>
              <a:t>Google-</a:t>
            </a:r>
            <a:r>
              <a:rPr lang="ru-RU" b="1" dirty="0" smtClean="0"/>
              <a:t>аккаунта</a:t>
            </a:r>
            <a:endParaRPr lang="ru-RU" b="1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93" t="21829" r="19966" b="34328"/>
          <a:stretch/>
        </p:blipFill>
        <p:spPr bwMode="auto">
          <a:xfrm>
            <a:off x="998036" y="1605223"/>
            <a:ext cx="10100557" cy="3949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8599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9D88F5F-C174-4FFE-A869-6B87DBFD7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772" y="347737"/>
            <a:ext cx="11722610" cy="1400530"/>
          </a:xfrm>
        </p:spPr>
        <p:txBody>
          <a:bodyPr/>
          <a:lstStyle/>
          <a:p>
            <a:r>
              <a:rPr lang="ru-RU" b="1" dirty="0" smtClean="0"/>
              <a:t>Создание графического интерфейса</a:t>
            </a:r>
            <a:endParaRPr lang="ru-RU" b="1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3" t="14739" r="20072" b="27985"/>
          <a:stretch/>
        </p:blipFill>
        <p:spPr bwMode="auto">
          <a:xfrm>
            <a:off x="1379632" y="1446663"/>
            <a:ext cx="8625922" cy="477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804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124</TotalTime>
  <Words>123</Words>
  <Application>Microsoft Office PowerPoint</Application>
  <PresentationFormat>Произвольный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Ион</vt:lpstr>
      <vt:lpstr>АВТОМАТИЗАЦИЯ ПРОЦЕССА ЗАПОЛНЕНИЯ, КОНВЕРТАЦИИ И ОТПРАВКИ ДОКУМЕНТОВ ПО ПОЧТЕ</vt:lpstr>
      <vt:lpstr>Цель проекта - создание приложения для  автоматизации процесса заполнения, конвертирования и отправки документов по почте</vt:lpstr>
      <vt:lpstr>Задачи проекта:</vt:lpstr>
      <vt:lpstr>Используемые библиотеки:</vt:lpstr>
      <vt:lpstr>Считывание данных из excel</vt:lpstr>
      <vt:lpstr>Заполнение шаблона и конвертация в pdf</vt:lpstr>
      <vt:lpstr>Формирование и отправка писем по почте</vt:lpstr>
      <vt:lpstr>Настройка Google-аккаунта</vt:lpstr>
      <vt:lpstr>Создание графического интерфейса</vt:lpstr>
      <vt:lpstr>Демонстрация работы программы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процесса заполнения, конвертирования и отправки документов по почте</dc:title>
  <dc:creator>Student1</dc:creator>
  <cp:lastModifiedBy>ASUS</cp:lastModifiedBy>
  <cp:revision>11</cp:revision>
  <dcterms:created xsi:type="dcterms:W3CDTF">2021-04-17T07:14:03Z</dcterms:created>
  <dcterms:modified xsi:type="dcterms:W3CDTF">2021-05-24T19:06:31Z</dcterms:modified>
</cp:coreProperties>
</file>