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751C6-627E-4BAE-8E77-20E60E0207A2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A0559-4A07-4496-BEDC-B2A5290D7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2.gif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МОУ ВМР «Лицей г.Вольска Саратовской области»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547664" y="1412776"/>
            <a:ext cx="6707088" cy="26642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Творческий проект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/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Мал лоскуток,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да дорог</a:t>
            </a:r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365104"/>
            <a:ext cx="4038600" cy="176105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Выполнила обучающаяся</a:t>
            </a:r>
          </a:p>
          <a:p>
            <a:pPr algn="ctr"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 6Б класса</a:t>
            </a:r>
          </a:p>
          <a:p>
            <a:pPr algn="ctr"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Грачёва Полина</a:t>
            </a:r>
          </a:p>
          <a:p>
            <a:pPr algn="ctr"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Руководитель: Кузьмина С.Г</a:t>
            </a:r>
            <a:r>
              <a:rPr lang="ru-RU" sz="2200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Технологическая </a:t>
            </a:r>
            <a:r>
              <a:rPr lang="ru-RU" sz="2800" dirty="0" smtClean="0">
                <a:solidFill>
                  <a:srgbClr val="C00000"/>
                </a:solidFill>
              </a:rPr>
              <a:t>карта</a:t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/>
          </a:p>
        </p:txBody>
      </p:sp>
      <p:pic>
        <p:nvPicPr>
          <p:cNvPr id="22545" name="Picture 17" descr="D:\profile\Desktop\для горизонтоов\i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1550" y="1574794"/>
            <a:ext cx="756084" cy="1008112"/>
          </a:xfrm>
          <a:prstGeom prst="rect">
            <a:avLst/>
          </a:prstGeom>
          <a:noFill/>
        </p:spPr>
      </p:pic>
      <p:pic>
        <p:nvPicPr>
          <p:cNvPr id="22546" name="Picture 18" descr="D:\profile\Desktop\для горизонтоов\i (2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21550" y="2438890"/>
            <a:ext cx="756084" cy="1008112"/>
          </a:xfrm>
          <a:prstGeom prst="rect">
            <a:avLst/>
          </a:prstGeom>
          <a:noFill/>
        </p:spPr>
      </p:pic>
      <p:pic>
        <p:nvPicPr>
          <p:cNvPr id="22547" name="Picture 19" descr="D:\profile\Desktop\для горизонтоов\i (1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56992"/>
            <a:ext cx="1008112" cy="756084"/>
          </a:xfrm>
          <a:prstGeom prst="rect">
            <a:avLst/>
          </a:prstGeom>
          <a:noFill/>
        </p:spPr>
      </p:pic>
      <p:pic>
        <p:nvPicPr>
          <p:cNvPr id="22548" name="Picture 20" descr="D:\profile\Desktop\для горизонтоов\i (18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 flipH="1">
            <a:off x="521549" y="4023066"/>
            <a:ext cx="756085" cy="1008112"/>
          </a:xfrm>
          <a:prstGeom prst="rect">
            <a:avLst/>
          </a:prstGeom>
          <a:noFill/>
        </p:spPr>
      </p:pic>
      <p:pic>
        <p:nvPicPr>
          <p:cNvPr id="22549" name="Picture 21" descr="D:\profile\Desktop\для горизонтоов\i (16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H="1">
            <a:off x="521550" y="710698"/>
            <a:ext cx="756084" cy="1008112"/>
          </a:xfrm>
          <a:prstGeom prst="rect">
            <a:avLst/>
          </a:prstGeom>
          <a:noFill/>
        </p:spPr>
      </p:pic>
      <p:pic>
        <p:nvPicPr>
          <p:cNvPr id="22550" name="Picture 22" descr="D:\profile\Desktop\для горизонтоов\i (12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521550" y="4887162"/>
            <a:ext cx="756084" cy="1008112"/>
          </a:xfrm>
          <a:prstGeom prst="rect">
            <a:avLst/>
          </a:prstGeom>
          <a:noFill/>
        </p:spPr>
      </p:pic>
      <p:pic>
        <p:nvPicPr>
          <p:cNvPr id="1026" name="Picture 2" descr="D:\profile\Desktop\для горизонтоов\i (4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4620005" y="2444891"/>
            <a:ext cx="720081" cy="960107"/>
          </a:xfrm>
          <a:prstGeom prst="rect">
            <a:avLst/>
          </a:prstGeom>
          <a:noFill/>
        </p:spPr>
      </p:pic>
      <p:pic>
        <p:nvPicPr>
          <p:cNvPr id="1028" name="Picture 4" descr="D:\profile\Desktop\для горизонтоов\i (10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400000" flipH="1">
            <a:off x="4553998" y="782706"/>
            <a:ext cx="756084" cy="1008112"/>
          </a:xfrm>
          <a:prstGeom prst="rect">
            <a:avLst/>
          </a:prstGeom>
          <a:noFill/>
        </p:spPr>
      </p:pic>
      <p:pic>
        <p:nvPicPr>
          <p:cNvPr id="1029" name="Picture 5" descr="D:\profile\Desktop\для горизонтоов\i (8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4617005" y="1655803"/>
            <a:ext cx="702078" cy="936104"/>
          </a:xfrm>
          <a:prstGeom prst="rect">
            <a:avLst/>
          </a:prstGeom>
          <a:noFill/>
        </p:spPr>
      </p:pic>
      <p:pic>
        <p:nvPicPr>
          <p:cNvPr id="1030" name="Picture 6" descr="D:\profile\Desktop\для горизонтоов\i (9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5400000">
            <a:off x="4617005" y="3239979"/>
            <a:ext cx="702078" cy="936104"/>
          </a:xfrm>
          <a:prstGeom prst="rect">
            <a:avLst/>
          </a:prstGeom>
          <a:noFill/>
        </p:spPr>
      </p:pic>
      <p:pic>
        <p:nvPicPr>
          <p:cNvPr id="1031" name="Picture 7" descr="D:\profile\Desktop\для горизонтоов\i (6)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5400000">
            <a:off x="4620005" y="4029067"/>
            <a:ext cx="720080" cy="960107"/>
          </a:xfrm>
          <a:prstGeom prst="rect">
            <a:avLst/>
          </a:prstGeom>
          <a:noFill/>
        </p:spPr>
      </p:pic>
      <p:pic>
        <p:nvPicPr>
          <p:cNvPr id="1032" name="Picture 8" descr="D:\profile\Desktop\для горизонтоов\i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5400000">
            <a:off x="4692013" y="4821155"/>
            <a:ext cx="720080" cy="960107"/>
          </a:xfrm>
          <a:prstGeom prst="rect">
            <a:avLst/>
          </a:prstGeom>
          <a:noFill/>
        </p:spPr>
      </p:pic>
      <p:sp>
        <p:nvSpPr>
          <p:cNvPr id="1036" name="AutoShape 12" descr="D:\profile\Desktop\%D0%B4%D0%BB%D1%8F %D0%B3%D0%BE%D1%80%D0%B8%D0%B7%D0%BE%D0%BD%D1%82%D0%BE%D0%BE%D0%B2\image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D:\profile\Desktop\%D0%B4%D0%BB%D1%8F %D0%B3%D0%BE%D1%80%D0%B8%D0%B7%D0%BE%D0%BD%D1%82%D0%BE%D0%BE%D0%B2\image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D:\profile\Desktop\для горизонтоов\i (14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5400000">
            <a:off x="521550" y="5751258"/>
            <a:ext cx="756084" cy="1008112"/>
          </a:xfrm>
          <a:prstGeom prst="rect">
            <a:avLst/>
          </a:prstGeom>
          <a:noFill/>
        </p:spPr>
      </p:pic>
      <p:pic>
        <p:nvPicPr>
          <p:cNvPr id="1042" name="Picture 18" descr="D:\profile\Desktop\для горизонтоов\i (22)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5400000">
            <a:off x="4691344" y="5685920"/>
            <a:ext cx="716069" cy="954758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1619672" y="836712"/>
            <a:ext cx="20665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Подготовить лоскуты:</a:t>
            </a:r>
          </a:p>
          <a:p>
            <a:r>
              <a:rPr lang="ru-RU" sz="1400" dirty="0" smtClean="0"/>
              <a:t> распороть, постирать,</a:t>
            </a:r>
          </a:p>
          <a:p>
            <a:r>
              <a:rPr lang="ru-RU" sz="1400" dirty="0" smtClean="0"/>
              <a:t> отутюжить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1619672" y="1772816"/>
            <a:ext cx="22637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Зелёная ткань: нарезать </a:t>
            </a:r>
          </a:p>
          <a:p>
            <a:r>
              <a:rPr lang="ru-RU" sz="1400" dirty="0" smtClean="0"/>
              <a:t>полоски шириной 4 см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619672" y="2636912"/>
            <a:ext cx="2307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Красная ткань: вырезать </a:t>
            </a:r>
          </a:p>
          <a:p>
            <a:r>
              <a:rPr lang="ru-RU" sz="1400" dirty="0" smtClean="0"/>
              <a:t>к</a:t>
            </a:r>
            <a:r>
              <a:rPr lang="ru-RU" sz="1400" dirty="0" smtClean="0"/>
              <a:t>вадраты 4,5</a:t>
            </a:r>
            <a:r>
              <a:rPr lang="en-US" sz="1400" dirty="0" smtClean="0"/>
              <a:t>X</a:t>
            </a:r>
            <a:r>
              <a:rPr lang="ru-RU" sz="1400" dirty="0" smtClean="0"/>
              <a:t>4,5 см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1619672" y="3356992"/>
            <a:ext cx="2250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Желтая ткань: вырезать </a:t>
            </a:r>
          </a:p>
          <a:p>
            <a:r>
              <a:rPr lang="ru-RU" sz="1400" dirty="0" smtClean="0"/>
              <a:t>квадрат 16</a:t>
            </a:r>
            <a:r>
              <a:rPr lang="en-US" sz="1400" dirty="0" smtClean="0"/>
              <a:t>x</a:t>
            </a:r>
            <a:r>
              <a:rPr lang="ru-RU" sz="1400" dirty="0" smtClean="0"/>
              <a:t>16 см</a:t>
            </a:r>
            <a:endParaRPr lang="ru-RU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1619672" y="3933056"/>
            <a:ext cx="28392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Сложить зеленые полоски </a:t>
            </a:r>
          </a:p>
          <a:p>
            <a:r>
              <a:rPr lang="ru-RU" sz="1400" dirty="0" smtClean="0"/>
              <a:t>и желтый квадрат </a:t>
            </a:r>
          </a:p>
          <a:p>
            <a:r>
              <a:rPr lang="ru-RU" sz="1400" dirty="0" smtClean="0"/>
              <a:t>лицевыми сторонами </a:t>
            </a:r>
          </a:p>
          <a:p>
            <a:r>
              <a:rPr lang="ru-RU" sz="1400" dirty="0" smtClean="0"/>
              <a:t>по двум сторонам, пристрочить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619672" y="5013176"/>
            <a:ext cx="29963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К противоположным сторонам</a:t>
            </a:r>
          </a:p>
          <a:p>
            <a:r>
              <a:rPr lang="ru-RU" sz="1400" dirty="0" smtClean="0"/>
              <a:t>пришиваем зеленые полоски с </a:t>
            </a:r>
          </a:p>
          <a:p>
            <a:r>
              <a:rPr lang="ru-RU" sz="1400" dirty="0" smtClean="0"/>
              <a:t>к</a:t>
            </a:r>
            <a:r>
              <a:rPr lang="ru-RU" sz="1400" dirty="0" smtClean="0"/>
              <a:t>расными квадратами на концах </a:t>
            </a:r>
            <a:endParaRPr lang="ru-RU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619672" y="5805264"/>
            <a:ext cx="23022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Разутюжить припуски на</a:t>
            </a:r>
          </a:p>
          <a:p>
            <a:r>
              <a:rPr lang="ru-RU" sz="1400" dirty="0" smtClean="0"/>
              <a:t>ш</a:t>
            </a:r>
            <a:r>
              <a:rPr lang="ru-RU" sz="1400" dirty="0" smtClean="0"/>
              <a:t>вы по изнаночной</a:t>
            </a:r>
          </a:p>
          <a:p>
            <a:r>
              <a:rPr lang="ru-RU" sz="1400" dirty="0" smtClean="0"/>
              <a:t>стороне</a:t>
            </a:r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5796136" y="836712"/>
            <a:ext cx="20649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По шаблону вырезать </a:t>
            </a:r>
          </a:p>
          <a:p>
            <a:r>
              <a:rPr lang="ru-RU" sz="1400" dirty="0" smtClean="0"/>
              <a:t>аппликацию в форме </a:t>
            </a:r>
          </a:p>
          <a:p>
            <a:r>
              <a:rPr lang="ru-RU" sz="1400" dirty="0" smtClean="0"/>
              <a:t>сердца</a:t>
            </a:r>
          </a:p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5796136" y="1700808"/>
            <a:ext cx="227818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Аппликацию настрочить</a:t>
            </a:r>
          </a:p>
          <a:p>
            <a:r>
              <a:rPr lang="ru-RU" sz="1400" dirty="0" smtClean="0"/>
              <a:t> швом «зигзаг»</a:t>
            </a:r>
          </a:p>
          <a:p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 flipH="1">
            <a:off x="5868144" y="342900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Выкроить подкладку из </a:t>
            </a:r>
          </a:p>
          <a:p>
            <a:r>
              <a:rPr lang="ru-RU" sz="1400" dirty="0" smtClean="0"/>
              <a:t>м</a:t>
            </a:r>
            <a:r>
              <a:rPr lang="ru-RU" sz="1400" dirty="0" smtClean="0"/>
              <a:t>ягкой плотной  ткани</a:t>
            </a:r>
            <a:endParaRPr lang="ru-RU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5796136" y="2492896"/>
            <a:ext cx="23679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Для утепления прихватки</a:t>
            </a:r>
          </a:p>
          <a:p>
            <a:r>
              <a:rPr lang="ru-RU" sz="1400" dirty="0" smtClean="0"/>
              <a:t>б</a:t>
            </a:r>
            <a:r>
              <a:rPr lang="ru-RU" sz="1400" dirty="0" smtClean="0"/>
              <a:t>ерем </a:t>
            </a:r>
            <a:r>
              <a:rPr lang="ru-RU" sz="1400" dirty="0" err="1" smtClean="0"/>
              <a:t>холстопрошивное</a:t>
            </a:r>
            <a:r>
              <a:rPr lang="ru-RU" sz="1400" dirty="0" smtClean="0"/>
              <a:t> </a:t>
            </a:r>
          </a:p>
          <a:p>
            <a:r>
              <a:rPr lang="ru-RU" sz="1400" dirty="0" smtClean="0"/>
              <a:t>волокно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868144" y="4077072"/>
            <a:ext cx="26148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Выкроить тыльную сторону</a:t>
            </a:r>
          </a:p>
          <a:p>
            <a:r>
              <a:rPr lang="ru-RU" sz="1400" dirty="0" smtClean="0"/>
              <a:t>п</a:t>
            </a:r>
            <a:r>
              <a:rPr lang="ru-RU" sz="1400" dirty="0" smtClean="0"/>
              <a:t>рихватки из зеленой ткани </a:t>
            </a:r>
          </a:p>
          <a:p>
            <a:r>
              <a:rPr lang="ru-RU" sz="1400" dirty="0" smtClean="0"/>
              <a:t>по форме лицевой стороны</a:t>
            </a:r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868144" y="4941168"/>
            <a:ext cx="2448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Из полоски зеленой ткани</a:t>
            </a:r>
          </a:p>
          <a:p>
            <a:r>
              <a:rPr lang="ru-RU" sz="1400" dirty="0" smtClean="0"/>
              <a:t>шьем заготовку для петли</a:t>
            </a:r>
            <a:endParaRPr lang="ru-RU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5868144" y="5473005"/>
            <a:ext cx="317586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Сшиваем обе стороны</a:t>
            </a:r>
          </a:p>
          <a:p>
            <a:r>
              <a:rPr lang="ru-RU" sz="1400" dirty="0" smtClean="0"/>
              <a:t>п</a:t>
            </a:r>
            <a:r>
              <a:rPr lang="ru-RU" sz="1400" dirty="0" smtClean="0"/>
              <a:t>рихватки по изнанке, </a:t>
            </a:r>
          </a:p>
          <a:p>
            <a:r>
              <a:rPr lang="ru-RU" sz="1400" dirty="0" smtClean="0"/>
              <a:t>вложив петлю внутрь по шву.</a:t>
            </a:r>
          </a:p>
          <a:p>
            <a:r>
              <a:rPr lang="ru-RU" sz="1400" dirty="0" smtClean="0"/>
              <a:t>Через оставленное  отверстие </a:t>
            </a:r>
          </a:p>
          <a:p>
            <a:r>
              <a:rPr lang="ru-RU" sz="1400" dirty="0" smtClean="0"/>
              <a:t>Выворачиваем, зашиваем вручную.</a:t>
            </a:r>
          </a:p>
          <a:p>
            <a:r>
              <a:rPr lang="ru-RU" sz="1400" dirty="0" smtClean="0"/>
              <a:t>Отутюживаем.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39" y="620689"/>
            <a:ext cx="7163073" cy="93610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самооценка качества изделия: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1196753"/>
            <a:ext cx="7056783" cy="165618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Работа оказалась не лёгкой, но интересной. Пришлось контролировать ровность строчек. Концы швов закрепляла для прочности. Каждый этап закачивала влажно-тепловой обработкой. Лучше дольше работать, да лучше!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Работа так увлекла меня, что я решила  сделать комплект. 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 прихватке  я сшила подставку под горячее в похожем дизайне.</a:t>
            </a: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Авторская работа и оригинальное решение!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708920"/>
            <a:ext cx="46926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кухне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тебе подмога </a:t>
            </a:r>
            <a:r>
              <a:rPr lang="ru-RU" sz="1600" b="1" i="1" dirty="0" smtClean="0">
                <a:solidFill>
                  <a:srgbClr val="C00000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Руки спрячу от ожога.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красива и толста,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ватина и холста.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Хоть и противень горячий,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Руки я надёжно прячу.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Всё горячее за край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духовки доставай!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Снять с кастрюли можно крышку,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разогрелась слишком.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Сковородку отодвинуть.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духовки сможешь вынуть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Пиццы, торты, пирожки, 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забудь меня же ты!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Мастер-класс “Техника печворк. Прихватка “Сердечко”. Автор Алена Муштенко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36912"/>
            <a:ext cx="1944216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D:\profile\Desktop\для горизонтоов\i (ьиюп.jpg"/>
          <p:cNvPicPr>
            <a:picLocks noChangeAspect="1" noChangeArrowheads="1"/>
          </p:cNvPicPr>
          <p:nvPr/>
        </p:nvPicPr>
        <p:blipFill>
          <a:blip r:embed="rId4" cstate="print"/>
          <a:srcRect l="57103" t="42827" b="14345"/>
          <a:stretch>
            <a:fillRect/>
          </a:stretch>
        </p:blipFill>
        <p:spPr bwMode="auto">
          <a:xfrm>
            <a:off x="6156176" y="4293096"/>
            <a:ext cx="1512168" cy="2012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AutoShape 4" descr="Веселая картинка спасибо за внимание - 30 ш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3" name="AutoShape 7" descr="D:\profile\Desktop\spasibo-za-vnimanie-66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4" name="Picture 8" descr="D:\profile\Desktop\spasibo-otkrytki-spasib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2325" y="2060848"/>
            <a:ext cx="5314404" cy="2657202"/>
          </a:xfrm>
          <a:prstGeom prst="rect">
            <a:avLst/>
          </a:prstGeom>
          <a:noFill/>
          <a:ln w="57150">
            <a:solidFill>
              <a:srgbClr val="FF66FF"/>
            </a:solidFill>
            <a:prstDash val="sysDot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048672" cy="2650306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accent5">
                    <a:lumMod val="50000"/>
                  </a:schemeClr>
                </a:solidFill>
              </a:rPr>
              <a:t>Дом – это место, где мы проводим большую часть свободного времени. Интерьеры нашего дома определяют то, насколько нам приятно там находиться.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 descr="D:\profile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348880"/>
            <a:ext cx="2952328" cy="1982585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softEdge rad="112500"/>
          </a:effectLst>
        </p:spPr>
      </p:pic>
      <p:pic>
        <p:nvPicPr>
          <p:cNvPr id="1029" name="Picture 5" descr="D:\profile\Desktop\post_764_241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32393">
            <a:off x="5635324" y="2635495"/>
            <a:ext cx="3059354" cy="2035721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chemeClr val="accent5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D:\profile\Desktop\18cd20274103b348ec103414d7659ba1918bl9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365104"/>
            <a:ext cx="2958506" cy="221887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D:\profile\Desktop\4942836_0c96831d252708764607ff762af2124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509120"/>
            <a:ext cx="2088232" cy="2088232"/>
          </a:xfrm>
          <a:prstGeom prst="rect">
            <a:avLst/>
          </a:prstGeom>
          <a:ln w="1270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571184" cy="5688632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dirty="0" smtClean="0"/>
              <a:t>            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Традиции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шить предметы одежды из остатков-кусочков ткани началось еще в средние века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Ткань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считалась роскошью, а каждый ее лоскуток имел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высокую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цену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Развитие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русских традиций лоскутного шитья возникло еще в Киевской Руси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Бережное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отношение к каждому лоскутку ткани в русском крестьянском доме формировалось годами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При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крое появляется больше отходов, которые можно было использовать не только в ремонте старой одежды, но и в шитье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новых изделий.</a:t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          Пошив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лоскутного одеяла для новорожденного,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или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 качестве приданого на свадьбу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считалось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обязательным.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61" name="Picture 13" descr="D:\profile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76672"/>
            <a:ext cx="429022" cy="429022"/>
          </a:xfrm>
          <a:prstGeom prst="rect">
            <a:avLst/>
          </a:prstGeom>
          <a:noFill/>
        </p:spPr>
      </p:pic>
      <p:pic>
        <p:nvPicPr>
          <p:cNvPr id="15" name="Picture 13" descr="D:\profile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268760"/>
            <a:ext cx="429022" cy="429022"/>
          </a:xfrm>
          <a:prstGeom prst="rect">
            <a:avLst/>
          </a:prstGeom>
          <a:noFill/>
        </p:spPr>
      </p:pic>
      <p:pic>
        <p:nvPicPr>
          <p:cNvPr id="16" name="Picture 13" descr="D:\profile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996952"/>
            <a:ext cx="429022" cy="429022"/>
          </a:xfrm>
          <a:prstGeom prst="rect">
            <a:avLst/>
          </a:prstGeom>
          <a:noFill/>
        </p:spPr>
      </p:pic>
      <p:pic>
        <p:nvPicPr>
          <p:cNvPr id="17" name="Picture 13" descr="D:\profile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132856"/>
            <a:ext cx="429022" cy="429022"/>
          </a:xfrm>
          <a:prstGeom prst="rect">
            <a:avLst/>
          </a:prstGeom>
          <a:noFill/>
        </p:spPr>
      </p:pic>
      <p:pic>
        <p:nvPicPr>
          <p:cNvPr id="19" name="Picture 13" descr="D:\profile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869160"/>
            <a:ext cx="429022" cy="429022"/>
          </a:xfrm>
          <a:prstGeom prst="rect">
            <a:avLst/>
          </a:prstGeom>
          <a:noFill/>
        </p:spPr>
      </p:pic>
      <p:pic>
        <p:nvPicPr>
          <p:cNvPr id="20" name="Picture 13" descr="D:\profile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789040"/>
            <a:ext cx="429022" cy="429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«Новое» – это хорошо забытое «старое».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1115616" y="2708920"/>
            <a:ext cx="7571184" cy="34172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   Можно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вдохнуть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вторую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жизнь старым вещам или из ненужных остатков создать новое.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   Свой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проект я решила посвятить оформлению интерьера и выполнить красивую прихватку. Я думаю, что это будет очень интересная работа, которая придаст уют и новизну  кухне нашего дома.</a:t>
            </a:r>
          </a:p>
        </p:txBody>
      </p:sp>
      <p:pic>
        <p:nvPicPr>
          <p:cNvPr id="3074" name="Picture 2" descr="D:\profile\Desktop\girl_pointing_top_flow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700808"/>
            <a:ext cx="6461125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553062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>
                <a:solidFill>
                  <a:srgbClr val="C00000"/>
                </a:solidFill>
              </a:rPr>
              <a:t>Цель работы:</a:t>
            </a:r>
            <a:r>
              <a:rPr lang="ru-RU" sz="2200" dirty="0">
                <a:solidFill>
                  <a:srgbClr val="C00000"/>
                </a:solidFill>
              </a:rPr>
              <a:t> </a:t>
            </a:r>
            <a:r>
              <a:rPr lang="ru-RU" sz="2200" dirty="0" smtClean="0">
                <a:solidFill>
                  <a:srgbClr val="C00000"/>
                </a:solidFill>
              </a:rPr>
              <a:t/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  <a:t>Создать комплект из прихваток для </a:t>
            </a: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</a:rPr>
              <a:t>кухни из вторичного материала.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 </a:t>
            </a:r>
            <a:br>
              <a:rPr lang="ru-RU" sz="2200" dirty="0"/>
            </a:br>
            <a:r>
              <a:rPr lang="ru-RU" sz="2200" b="1" dirty="0" smtClean="0">
                <a:solidFill>
                  <a:srgbClr val="C00000"/>
                </a:solidFill>
              </a:rPr>
              <a:t>Задачи: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</a:rPr>
              <a:t>1.Закрепить 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  <a:t>знания, умения и навыки по предмету технология;</a:t>
            </a:r>
            <a:b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</a:rPr>
              <a:t>2. Изучить 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  <a:t>различные способы лоскутного шитья;</a:t>
            </a:r>
            <a:b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</a:rPr>
              <a:t>3. Проанализировать 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  <a:t>полученную информацию, разработать собственный эскиз и дать жизнь этой эксклюзивной работе;</a:t>
            </a:r>
            <a:b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</a:rPr>
              <a:t>4.Выполнить 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  <a:t>проектную разработку изделия.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620689"/>
            <a:ext cx="7163073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C00000"/>
                </a:solidFill>
              </a:rPr>
              <a:t>Обоснование возникшей проблемы и потребности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619671" y="1700808"/>
            <a:ext cx="6875041" cy="3456384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Кухня есть, но не хватает уюта, поэтому я решила сделать ее красивой и уютной.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каждой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хозяйке хочется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внести свою лепту, дабы создать уют в своем доме.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Не обязательно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покупать для достижения этой цели какие-нибудь необычные дизайнерские «штучки», а можно, например, сшить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прихватку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из лоскутков для кухни,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которая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без сомнения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станет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ярким акцентом интерьера.</a:t>
            </a:r>
          </a:p>
          <a:p>
            <a:endParaRPr lang="ru-RU" dirty="0"/>
          </a:p>
        </p:txBody>
      </p:sp>
      <p:pic>
        <p:nvPicPr>
          <p:cNvPr id="4098" name="Picture 2" descr="D:\profile\Desktop\needlework_line (26).png"/>
          <p:cNvPicPr>
            <a:picLocks noChangeAspect="1" noChangeArrowheads="1"/>
          </p:cNvPicPr>
          <p:nvPr/>
        </p:nvPicPr>
        <p:blipFill>
          <a:blip r:embed="rId3" cstate="print"/>
          <a:srcRect b="14286"/>
          <a:stretch>
            <a:fillRect/>
          </a:stretch>
        </p:blipFill>
        <p:spPr bwMode="auto">
          <a:xfrm>
            <a:off x="2195736" y="5085184"/>
            <a:ext cx="5472608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332657"/>
            <a:ext cx="7632848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Мал Лоскуток, да дорог!</a:t>
            </a:r>
            <a:endParaRPr lang="ru-RU" dirty="0"/>
          </a:p>
        </p:txBody>
      </p:sp>
      <p:pic>
        <p:nvPicPr>
          <p:cNvPr id="6" name="Picture 3" descr="D:\profile\Desktop\для горизонтоов\i (1).jpg"/>
          <p:cNvPicPr>
            <a:picLocks noChangeAspect="1" noChangeArrowheads="1"/>
          </p:cNvPicPr>
          <p:nvPr/>
        </p:nvPicPr>
        <p:blipFill>
          <a:blip r:embed="rId3" cstate="print"/>
          <a:srcRect l="9211" t="13816" b="13648"/>
          <a:stretch>
            <a:fillRect/>
          </a:stretch>
        </p:blipFill>
        <p:spPr bwMode="auto">
          <a:xfrm rot="1160469">
            <a:off x="4190104" y="2390421"/>
            <a:ext cx="196031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66FF"/>
            </a:solidFill>
            <a:prstDash val="sysDash"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Стрелка вниз 6"/>
          <p:cNvSpPr/>
          <p:nvPr/>
        </p:nvSpPr>
        <p:spPr>
          <a:xfrm rot="13459047">
            <a:off x="5996958" y="2090950"/>
            <a:ext cx="484632" cy="978408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3372935">
            <a:off x="3790903" y="4277321"/>
            <a:ext cx="484632" cy="978408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188629">
            <a:off x="6198637" y="4477989"/>
            <a:ext cx="484632" cy="978408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796136" y="1628800"/>
            <a:ext cx="2977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Я очень люблю шить.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5445224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У меня есть не большой опыт по шитью.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5616" y="4941168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Мне интересно расширить свой опыт по шитью из лоскутков.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8050830">
            <a:off x="3697262" y="2158365"/>
            <a:ext cx="484632" cy="978408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115616" y="112474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Желаю внести свой вклад в решение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 экологической проблемы планеты.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56207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C00000"/>
                </a:solidFill>
              </a:rPr>
              <a:t>Материалы и инструменты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Материалы и инструменты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20" name="Содержимое 19"/>
          <p:cNvSpPr>
            <a:spLocks noGrp="1"/>
          </p:cNvSpPr>
          <p:nvPr>
            <p:ph sz="half" idx="1"/>
          </p:nvPr>
        </p:nvSpPr>
        <p:spPr>
          <a:xfrm>
            <a:off x="4788024" y="1628800"/>
            <a:ext cx="3816424" cy="100811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Хлопчатобумажные ткани и нитки.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1" name="Содержимое 20"/>
          <p:cNvSpPr>
            <a:spLocks noGrp="1"/>
          </p:cNvSpPr>
          <p:nvPr>
            <p:ph sz="half" idx="2"/>
          </p:nvPr>
        </p:nvSpPr>
        <p:spPr>
          <a:xfrm>
            <a:off x="971600" y="2204864"/>
            <a:ext cx="3888432" cy="410445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Специальный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роликовый нож или ножницы, булавки и швейные иглы, карандаш или мел (для нанесения рисунка на ткань), картон, толстая бумага или мягкий пластик (для изготовления шаблонов) , швейная машина.</a:t>
            </a:r>
          </a:p>
          <a:p>
            <a:endParaRPr lang="ru-RU" dirty="0"/>
          </a:p>
        </p:txBody>
      </p:sp>
      <p:pic>
        <p:nvPicPr>
          <p:cNvPr id="5124" name="Picture 4" descr="Идеи для пэчворка для начинающих: 100 идей | Мама может все! | Дзе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996952"/>
            <a:ext cx="3696411" cy="27723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60032" y="4149080"/>
            <a:ext cx="3634680" cy="2376264"/>
          </a:xfrm>
          <a:ln w="38100">
            <a:solidFill>
              <a:schemeClr val="accent5">
                <a:lumMod val="5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Требования к изделию</a:t>
            </a: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 Красивое и оригинальное;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 Легкое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изготовлении;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 Доступные материалы;</a:t>
            </a: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 Удобное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 в использовании на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кухне.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813" y="404813"/>
            <a:ext cx="6946900" cy="64792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C00000"/>
                </a:solidFill>
              </a:rPr>
              <a:t>Разработка идей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5" name="Рисунок 4" descr="Лоскутная прихватка - красиво и полезно! Как сшить. Пэчворк | ОБО ВСЕМ  понемногу с Довгель | Дзен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124744"/>
            <a:ext cx="2016224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РИХВАТКИ ПЭЧВОРК | Ольга Матренкин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124744"/>
            <a:ext cx="2376264" cy="1584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Мастер-класс “Техника печворк. Прихватка “Сердечко”. Автор Алена Муштенко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3861048"/>
            <a:ext cx="2512060" cy="1885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20072" y="278092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Прихватка из квадратов –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уже изученная тематика!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2780928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Прихватка в технике «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крейзи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» –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не смогла «привязать»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её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задуманной дизайн -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теме.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5733256"/>
            <a:ext cx="35862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«Сердечная» прихватка –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идеальный вариант для кухни,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где всё делается с любовью!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1506" name="Picture 2" descr="D:\profile\Desktop\serdechko-gif-miloe-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540568" y="3212976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498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МОУ ВМР «Лицей г.Вольска Саратовской области»</vt:lpstr>
      <vt:lpstr>Дом – это место, где мы проводим большую часть свободного времени. Интерьеры нашего дома определяют то, насколько нам приятно там находиться. </vt:lpstr>
      <vt:lpstr>             Традиции шить предметы одежды из остатков-кусочков ткани началось еще в средние века.             Ткань считалась роскошью, а каждый ее лоскуток имел высокую цену.              Развитие русских традиций лоскутного шитья возникло еще в Киевской Руси.               Бережное отношение к каждому лоскутку ткани в русском крестьянском доме формировалось годами.               При крое появляется больше отходов, которые можно было использовать не только в ремонте старой одежды, но и в шитье новых изделий.               Пошив лоскутного одеяла для новорожденного,  или в качестве приданого на свадьбу считалось обязательным. </vt:lpstr>
      <vt:lpstr> «Новое» – это хорошо забытое «старое». </vt:lpstr>
      <vt:lpstr>Цель работы:   Создать комплект из прихваток для кухни из вторичного материала.   Задачи:  1.Закрепить знания, умения и навыки по предмету технология; 2. Изучить различные способы лоскутного шитья; 3. Проанализировать полученную информацию, разработать собственный эскиз и дать жизнь этой эксклюзивной работе; 4.Выполнить проектную разработку изделия. </vt:lpstr>
      <vt:lpstr>Обоснование возникшей проблемы и потребности </vt:lpstr>
      <vt:lpstr>Мал Лоскуток, да дорог!</vt:lpstr>
      <vt:lpstr>Материалы и инструменты         Материалы и инструменты        </vt:lpstr>
      <vt:lpstr>Разработка идей                 </vt:lpstr>
      <vt:lpstr>Технологическая карта </vt:lpstr>
      <vt:lpstr>самооценка качества изделия: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32</cp:revision>
  <dcterms:created xsi:type="dcterms:W3CDTF">2024-03-23T19:20:28Z</dcterms:created>
  <dcterms:modified xsi:type="dcterms:W3CDTF">2024-03-25T21:07:13Z</dcterms:modified>
</cp:coreProperties>
</file>