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76" autoAdjust="0"/>
  </p:normalViewPr>
  <p:slideViewPr>
    <p:cSldViewPr snapToGrid="0">
      <p:cViewPr varScale="1">
        <p:scale>
          <a:sx n="82" d="100"/>
          <a:sy n="82" d="100"/>
        </p:scale>
        <p:origin x="-90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0641F19-2420-4448-867F-9C97BC02B8E2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6CF4F30-8D7F-42B2-ABEE-FA5E6B20C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8281" y="2137947"/>
            <a:ext cx="9144000" cy="12011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 по финансовой грамотности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«Грамотный покупатель»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22287" y="4390639"/>
            <a:ext cx="7467600" cy="1834316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Мымрина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Александровна учитель начальных классов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Кигбаевская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Красноперова Татьяна Александровна учитель истории и обществознания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Кигбаевская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  <a:p>
            <a:endParaRPr lang="ru-RU" dirty="0"/>
          </a:p>
        </p:txBody>
      </p:sp>
      <p:pic>
        <p:nvPicPr>
          <p:cNvPr id="4" name="Picture 3" descr="C:\Users\Александр\Desktop\Screenshot_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260" y="97182"/>
            <a:ext cx="3088043" cy="10144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4997438" y="3493115"/>
            <a:ext cx="180850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вест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-игра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43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ксандр\Desktop\22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" r="8607" b="11342"/>
          <a:stretch/>
        </p:blipFill>
        <p:spPr bwMode="auto">
          <a:xfrm>
            <a:off x="3950012" y="76200"/>
            <a:ext cx="3964038" cy="307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\Desktop\1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15" y="97742"/>
            <a:ext cx="3779197" cy="305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лександр\Desktop\5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2"/>
          <a:stretch/>
        </p:blipFill>
        <p:spPr bwMode="auto">
          <a:xfrm>
            <a:off x="8092440" y="97742"/>
            <a:ext cx="3737610" cy="29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лександр\Desktop\55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b="7624"/>
          <a:stretch/>
        </p:blipFill>
        <p:spPr bwMode="auto">
          <a:xfrm>
            <a:off x="1824191" y="3369595"/>
            <a:ext cx="3947820" cy="311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Александр\Desktop\6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3392" y="3369594"/>
            <a:ext cx="4438380" cy="311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91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ександр\Desktop\К проекту\Сертифика грамотного покупател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4465"/>
            <a:ext cx="6436511" cy="444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лександр\Desktop\К проекту\Сертификат грамотного покупателя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61" y="1977487"/>
            <a:ext cx="6035040" cy="467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53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ександр\Desktop\Screenshot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" y="45306"/>
            <a:ext cx="9935669" cy="666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30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Ð¿Ð¾ÑÐ»Ð¾Ð²Ð¸ÑÑ Ð½Ð° ÑÐµÐ¼Ñ Ð´ÐµÐ½ÑÐ³Ð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22" y="351473"/>
            <a:ext cx="10231755" cy="61750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848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683150">
            <a:off x="1630159" y="3221599"/>
            <a:ext cx="8611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Picture 3" descr="C:\Users\Александр\Desktop\Screenshot_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576" y="97182"/>
            <a:ext cx="3322727" cy="1091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7795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темы заключена в том, что рассматриваемые понятия (ассортимент, покупатель, товар, деньги, потребление) – необходимы каждому человеку, так как все мы постоянно выступаем в роли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Покупатели должны быть информированы. Кроме того, они должны знать, как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распорядиться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информацией, чтобы правильно выбирать товары и услуги и пользоваться ими.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Покупатели должны уметь управлять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источниками, получать информацию о конкурентоспособных товарах и услугах и уметь оценивать товары, чтобы делать правильный вы­бор.</a:t>
            </a:r>
          </a:p>
        </p:txBody>
      </p:sp>
    </p:spTree>
    <p:extLst>
      <p:ext uri="{BB962C8B-B14F-4D97-AF65-F5344CB8AC3E}">
        <p14:creationId xmlns:p14="http://schemas.microsoft.com/office/powerpoint/2010/main" val="354098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рационального поведения потребителя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применение навыков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грамотного поведения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покупателя;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акрепить  общие права потребителя;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атмосферу коллективного поиска, эмоциональной приподнятости, радости познания, радости преодоления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трудностей.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95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376555"/>
            <a:ext cx="10515600" cy="40068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занятия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4445037"/>
              </p:ext>
            </p:extLst>
          </p:nvPr>
        </p:nvGraphicFramePr>
        <p:xfrm>
          <a:off x="308611" y="938054"/>
          <a:ext cx="11578589" cy="56629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4802"/>
                <a:gridCol w="3660249"/>
                <a:gridCol w="4953538"/>
              </a:tblGrid>
              <a:tr h="1603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Этапы урока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Деятельность учителя 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Деятельность ученика 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5983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1.Оргмомент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Приветствие учащихся.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Формирование групп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Приветствие учителя.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Организация и настрой на учебную деятельность.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4487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2.Мотивация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Создает эмоциональный настрой.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Формулирует задание 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2991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3.Квест-игра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Раздает маршрутные листы.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Получают маршрутные листы.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5983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3.1.Станция «Термины»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Объясняет. Контролирует время выполнения задания. Проверяет правильность выполнения задания. Выдает </a:t>
                      </a:r>
                      <a:r>
                        <a:rPr lang="ru-RU" sz="1600" dirty="0" err="1">
                          <a:effectLst/>
                        </a:rPr>
                        <a:t>пазл</a:t>
                      </a:r>
                      <a:r>
                        <a:rPr lang="ru-RU" sz="1600" dirty="0">
                          <a:effectLst/>
                        </a:rPr>
                        <a:t>, определенного цвета.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</a:t>
                      </a:r>
                      <a:r>
                        <a:rPr lang="ru-RU" sz="1600" kern="1200" dirty="0">
                          <a:effectLst/>
                        </a:rPr>
                        <a:t>На каждой станции деятельность учителя выполняет волонтер (обучающийся старших классов, учитель)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Выполняют задания на соответствие терминов, обсуждают и предлагают решения.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5983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3.2.Станция «Ключевое слово»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Определяют порядок покупки товара, составляют ключевое слово.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2991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3.3. Памятка «Я грамотный покупатель»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Составляют памятку «Я грамотный покупатель»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7479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3.4.Станция «Культура поведения в магазине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Выполняют задание по формированию культуры поведения покупателя. Вставляют пропущенное слово.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7479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3.5 Станция «Визитка товара»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Изучают информацию о товаре, делают запись в таблицу, </a:t>
                      </a:r>
                      <a:r>
                        <a:rPr lang="ru-RU" sz="1600" dirty="0" smtClean="0">
                          <a:effectLst/>
                        </a:rPr>
                        <a:t>т.е. </a:t>
                      </a:r>
                      <a:r>
                        <a:rPr lang="ru-RU" sz="1600" dirty="0">
                          <a:effectLst/>
                        </a:rPr>
                        <a:t>составляют визитную карточку товара.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  <a:tr h="5983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4.Рефлексия. подведение итогов игры.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Подводит итоги игры. Выдача грамот «Грамотный покупатель»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Собирают страницы из </a:t>
                      </a:r>
                      <a:r>
                        <a:rPr lang="ru-RU" sz="1600" dirty="0" err="1">
                          <a:effectLst/>
                        </a:rPr>
                        <a:t>пазлов</a:t>
                      </a:r>
                      <a:r>
                        <a:rPr lang="ru-RU" sz="1600" dirty="0">
                          <a:effectLst/>
                        </a:rPr>
                        <a:t>. Зачитывают информацию.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424" marR="2742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01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010" y="102870"/>
            <a:ext cx="10972800" cy="107442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1. «Термины»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2781403"/>
              </p:ext>
            </p:extLst>
          </p:nvPr>
        </p:nvGraphicFramePr>
        <p:xfrm>
          <a:off x="609600" y="1600200"/>
          <a:ext cx="10972800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5486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Ассортимент</a:t>
                      </a:r>
                      <a:endParaRPr lang="ru-RU" sz="3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Особый товар, являющийся всеобщим эквивалентом стоимости других товаров и услуг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Покупатель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Использование продукта в процессе удовлетворения потребностей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 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Подбор товаров одного вида по различным сортам, наименованиям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 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Продукт, произведённый для продажи. 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Потребление 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Человек, который покупает товары и услуги за деньги. 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>
            <a:off x="3543300" y="2080260"/>
            <a:ext cx="2663190" cy="14287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95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2. «Ключевое слово»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М – Заранее подумай, что бы ты хотел купить.</a:t>
            </a:r>
          </a:p>
          <a:p>
            <a:r>
              <a:rPr lang="ru-RU" dirty="0"/>
              <a:t>А – Спроси продавца о качестве товара, о сроках гарантии.</a:t>
            </a:r>
          </a:p>
          <a:p>
            <a:r>
              <a:rPr lang="ru-RU" dirty="0"/>
              <a:t>А – Рассмотри товар на витрине, обрати внимание на стоимость.</a:t>
            </a:r>
          </a:p>
          <a:p>
            <a:r>
              <a:rPr lang="ru-RU" dirty="0"/>
              <a:t>И – Возьми чек, проверь по нему сдачу.</a:t>
            </a:r>
          </a:p>
          <a:p>
            <a:r>
              <a:rPr lang="ru-RU" dirty="0"/>
              <a:t>Г – Обратись к продавцу с просьбой показать товар.</a:t>
            </a:r>
          </a:p>
          <a:p>
            <a:r>
              <a:rPr lang="ru-RU" dirty="0"/>
              <a:t>Н – Положи чек на хранение.</a:t>
            </a:r>
          </a:p>
          <a:p>
            <a:r>
              <a:rPr lang="ru-RU" dirty="0"/>
              <a:t>З – Оплати покупку.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33507" y="5539085"/>
            <a:ext cx="3902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МАГАЗИН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599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3. Памятка «Я грамотный покупатель»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5325183"/>
              </p:ext>
            </p:extLst>
          </p:nvPr>
        </p:nvGraphicFramePr>
        <p:xfrm>
          <a:off x="609600" y="1600200"/>
          <a:ext cx="109728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5486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Перед походом в магазин составьте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голодный желудок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магазине строго следуйте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продукты дешевле покупать на оптовых рынках, если есть где хранить) или в складчину с кем-нибудь из друзей.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ходите в магазин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вашему списку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берите с собой лишние</a:t>
                      </a: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упаковку (упаковка это мусор). Есть товары не хуже по качеству в более скромных упаковках.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«Оптом – дешевле» </a:t>
                      </a: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список необходимых товаров и продуктов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переплачивать за рекламу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деньги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415" marR="95415"/>
                </a:tc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>
            <a:off x="3794760" y="2251710"/>
            <a:ext cx="2286000" cy="8801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34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4. «Культура поведения в магазине»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Вежливо, отдел, товар, громко, сдачу, выходящих, очередь, витрину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Пропусти людей,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            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магазина.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Пройди в нужный ....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Выбирая ..., смотри на цену.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облокачивайся на ..., не прикасайся к ней пальцами.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есть ..., спроси последнего, встань.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 в очереди, не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толкайся,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...не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разговаривай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обратись к продавцу, четко называй название товара и его количество.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Расплатись за товар, считай ..., возьми чек.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769" y="2025071"/>
            <a:ext cx="1678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выходящих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5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" y="262890"/>
            <a:ext cx="10972800" cy="106299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5. «Визитка товара»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9544171"/>
              </p:ext>
            </p:extLst>
          </p:nvPr>
        </p:nvGraphicFramePr>
        <p:xfrm>
          <a:off x="445772" y="1428750"/>
          <a:ext cx="11441426" cy="4625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6705"/>
                <a:gridCol w="2631003"/>
                <a:gridCol w="1920240"/>
                <a:gridCol w="1943100"/>
                <a:gridCol w="1497330"/>
                <a:gridCol w="1543048"/>
              </a:tblGrid>
              <a:tr h="22639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Название товара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Дата изготовления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Срок годности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Условия хранения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Состав 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Цена 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07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</a:rPr>
                        <a:t>МОЛОКО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22.11.2018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27.11.2018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суток при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7-8 C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молоко цельное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коровье, пастеризованное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45.00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/литр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07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,,,,,,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07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,,,,,,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3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136</TotalTime>
  <Words>640</Words>
  <Application>Microsoft Office PowerPoint</Application>
  <PresentationFormat>Произвольный</PresentationFormat>
  <Paragraphs>125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Проект  по финансовой грамотности «Грамотный покупатель»</vt:lpstr>
      <vt:lpstr>Актуальность</vt:lpstr>
      <vt:lpstr>Цель и задачи:</vt:lpstr>
      <vt:lpstr>Технологическая карта занятия</vt:lpstr>
      <vt:lpstr>Станция 1. «Термины»</vt:lpstr>
      <vt:lpstr>Станция 2. «Ключевое слово»</vt:lpstr>
      <vt:lpstr>Станция 3. Памятка «Я грамотный покупатель»</vt:lpstr>
      <vt:lpstr>Станция 4. «Культура поведения в магазине»</vt:lpstr>
      <vt:lpstr>Станция 5. «Визитка товара»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по финансовой грамотности «Поход пятиклассника в магазин</dc:title>
  <dc:creator>Lenovo</dc:creator>
  <cp:lastModifiedBy>Ray</cp:lastModifiedBy>
  <cp:revision>17</cp:revision>
  <dcterms:created xsi:type="dcterms:W3CDTF">2018-11-22T15:12:24Z</dcterms:created>
  <dcterms:modified xsi:type="dcterms:W3CDTF">2020-11-23T07:43:07Z</dcterms:modified>
</cp:coreProperties>
</file>