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70" r:id="rId11"/>
    <p:sldId id="269" r:id="rId12"/>
    <p:sldId id="268" r:id="rId13"/>
    <p:sldId id="264" r:id="rId14"/>
    <p:sldId id="271" r:id="rId15"/>
    <p:sldId id="272" r:id="rId16"/>
    <p:sldId id="273" r:id="rId17"/>
    <p:sldId id="274" r:id="rId18"/>
    <p:sldId id="278" r:id="rId19"/>
    <p:sldId id="263" r:id="rId20"/>
    <p:sldId id="275" r:id="rId21"/>
    <p:sldId id="279" r:id="rId22"/>
    <p:sldId id="276" r:id="rId23"/>
    <p:sldId id="277" r:id="rId24"/>
    <p:sldId id="25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047E2-209A-4FEF-AFDB-584020EE805B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23DA2-F25E-4865-A4BA-7D5A3E285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23DA2-F25E-4865-A4BA-7D5A3E285C8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2970885"/>
            <a:ext cx="7772400" cy="859205"/>
          </a:xfrm>
          <a:effectLst>
            <a:outerShdw blurRad="50800" dist="38100" dir="2700000" algn="tl" rotWithShape="0">
              <a:schemeClr val="tx1">
                <a:alpha val="55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887115"/>
            <a:ext cx="640080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9" y="1443835"/>
            <a:ext cx="6413609" cy="584623"/>
          </a:xfrm>
          <a:solidFill>
            <a:srgbClr val="FF0000"/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4655"/>
            <a:ext cx="8229600" cy="4071508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580048"/>
            <a:ext cx="7329840" cy="558377"/>
          </a:xfrm>
          <a:solidFill>
            <a:srgbClr val="FF0000"/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1443836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70033"/>
            <a:ext cx="6404460" cy="584622"/>
          </a:xfrm>
          <a:solidFill>
            <a:srgbClr val="FF0000"/>
          </a:solidFill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6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451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546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8451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User\Desktop\05%20-%20Ex.%202,%20p.%2098.mp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14554"/>
            <a:ext cx="6500826" cy="2071702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/>
            <a:r>
              <a:rPr lang="en-US" sz="4800" dirty="0" err="1" smtClean="0"/>
              <a:t>Chepikova</a:t>
            </a:r>
            <a:r>
              <a:rPr lang="en-US" sz="4800" dirty="0" smtClean="0"/>
              <a:t> </a:t>
            </a:r>
            <a:br>
              <a:rPr lang="en-US" sz="4800" dirty="0" smtClean="0"/>
            </a:br>
            <a:r>
              <a:rPr lang="en-US" sz="4800" dirty="0" smtClean="0"/>
              <a:t>Marina </a:t>
            </a:r>
            <a:br>
              <a:rPr lang="en-US" sz="4800" dirty="0" smtClean="0"/>
            </a:br>
            <a:r>
              <a:rPr lang="en-US" sz="4800" dirty="0" err="1" smtClean="0"/>
              <a:t>Alexandrovna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070" y="3887115"/>
            <a:ext cx="6400800" cy="458115"/>
          </a:xfrm>
        </p:spPr>
        <p:txBody>
          <a:bodyPr>
            <a:normAutofit fontScale="92500" lnSpcReduction="10000"/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 descr="http://kamen-scool.68edu.ru/DSCN17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2623" y="4071943"/>
            <a:ext cx="3861377" cy="2786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Cobb Salad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6626" name="Picture 2" descr="http://www.fresher.ru/manager_content/images2/tradicionnye-blyuda-ameriki/big/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85992"/>
            <a:ext cx="4572031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357430"/>
            <a:ext cx="6165146" cy="386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Food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857496"/>
            <a:ext cx="24250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71744"/>
            <a:ext cx="2000264" cy="177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928802"/>
            <a:ext cx="172764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714612" y="3071810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New information, some facts about fast food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4357694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Advantages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57852" y="4572008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Disadvantages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643446"/>
            <a:ext cx="1685332" cy="135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214678" y="5929330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Conclusion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Позабыв про барабан,</a:t>
            </a:r>
          </a:p>
          <a:p>
            <a:pPr algn="ctr">
              <a:buNone/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Брат жуёт с изюмом ...</a:t>
            </a:r>
          </a:p>
          <a:p>
            <a:pPr algn="ctr">
              <a:buNone/>
            </a:pPr>
            <a:endParaRPr lang="en-US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</a:t>
            </a:r>
            <a:r>
              <a:rPr lang="ru-RU" sz="4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bun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- булочка)</a:t>
            </a:r>
            <a:endPara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ages-photo.ru/_ph/24/2/89312974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000240"/>
            <a:ext cx="4143404" cy="446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14678" y="714356"/>
            <a:ext cx="3358613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Bun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85918" y="214290"/>
            <a:ext cx="6710784" cy="4275740"/>
          </a:xfrm>
        </p:spPr>
        <p:txBody>
          <a:bodyPr/>
          <a:lstStyle/>
          <a:p>
            <a:pPr algn="ctr">
              <a:buNone/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Grandfather is very hungry and </a:t>
            </a:r>
          </a:p>
          <a:p>
            <a:pPr algn="ctr">
              <a:buNone/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he wants to eat</a:t>
            </a:r>
          </a:p>
          <a:p>
            <a:pPr algn="ctr">
              <a:buNone/>
            </a:pP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What does he eat?</a:t>
            </a:r>
            <a:endParaRPr lang="ru-RU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3" name="Picture 2" descr="http://dreamworlds.ru/uploads/posts/2010-11/1289497698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910544"/>
            <a:ext cx="3929058" cy="294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14480" y="428604"/>
            <a:ext cx="6710784" cy="4275740"/>
          </a:xfrm>
        </p:spPr>
        <p:txBody>
          <a:bodyPr/>
          <a:lstStyle/>
          <a:p>
            <a:pPr algn="ctr"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Grandmother can cook and makes the  Bun</a:t>
            </a:r>
          </a:p>
          <a:p>
            <a:pPr algn="ctr"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What does she need?</a:t>
            </a:r>
          </a:p>
          <a:p>
            <a:pPr algn="ctr"/>
            <a:endParaRPr lang="en-US" dirty="0" smtClean="0"/>
          </a:p>
        </p:txBody>
      </p:sp>
      <p:pic>
        <p:nvPicPr>
          <p:cNvPr id="3" name="Picture 2" descr="http://www.krokha.ru/img/articles/kolobok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071810"/>
            <a:ext cx="296682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0lik.ru/uploads/posts/2009-04/1240827527_0lik.ru_children4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8856099" cy="679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357554" y="285728"/>
            <a:ext cx="5573578" cy="1754326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Rabbit likes sport. </a:t>
            </a:r>
          </a:p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He plays all the games</a:t>
            </a:r>
          </a:p>
          <a:p>
            <a:pPr algn="ctr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What games do you know? 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71604" y="214290"/>
            <a:ext cx="6710784" cy="4275740"/>
          </a:xfrm>
        </p:spPr>
        <p:txBody>
          <a:bodyPr/>
          <a:lstStyle/>
          <a:p>
            <a:pPr algn="ctr">
              <a:buNone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I’m Bun, I’m Bun!</a:t>
            </a:r>
          </a:p>
          <a:p>
            <a:pPr algn="ctr">
              <a:buNone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 run from grandma,</a:t>
            </a:r>
          </a:p>
          <a:p>
            <a:pPr algn="ctr">
              <a:buNone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 run from grandpa.</a:t>
            </a:r>
          </a:p>
          <a:p>
            <a:pPr algn="ctr">
              <a:buNone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And from you, Rabbit, I will easy run away.</a:t>
            </a:r>
          </a:p>
          <a:p>
            <a:endParaRPr lang="en-US" dirty="0" smtClean="0"/>
          </a:p>
        </p:txBody>
      </p:sp>
      <p:pic>
        <p:nvPicPr>
          <p:cNvPr id="3" name="Picture 2" descr="http://kladraz.ru/upload/blogs/3081_f83c6dbb204358f4c3527d2a7384b6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1394" y="4143380"/>
            <a:ext cx="268260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encrypted-tbn3.gstatic.com/images?q=tbn:ANd9GcQqvSCq_-kpI6JDth4TP88cic6ZN6YiCwAYYaYE1nCqoQktyRz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2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71472" y="857232"/>
            <a:ext cx="4786346" cy="3571900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Wolf often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«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helps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»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the farmer and eats the domestic animals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domestic animals do you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6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Food</a:t>
            </a:r>
            <a:endParaRPr lang="en-US" sz="6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85992"/>
            <a:ext cx="6222347" cy="4071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71604" y="214290"/>
            <a:ext cx="7286676" cy="2357454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Bear is very kind and thinks about all animals in the forest.</a:t>
            </a:r>
          </a:p>
          <a:p>
            <a:pPr algn="ctr">
              <a:buNone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Do you know animals in the forest?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3" name="Picture 2" descr="http://kladraz.ru/upload/blogs/3081_a2e43f827b3db8451de028d51736e24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2300" y="2638425"/>
            <a:ext cx="59817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728" y="285728"/>
            <a:ext cx="6782222" cy="1714512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Fox is very cunning and sings a lot of songs</a:t>
            </a:r>
          </a:p>
          <a:p>
            <a:pPr algn="ctr"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Do you know English songs?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3" name="Picture 2" descr="http://dalance.ru/UserFiles/portfolio/038/047/b4b722661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3063" y="2428875"/>
            <a:ext cx="3690937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785918" y="1785926"/>
            <a:ext cx="6572296" cy="4500594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DON’T LIKE TO EAT</a:t>
            </a:r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285728"/>
            <a:ext cx="2928958" cy="144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LIKE TO EAT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previews.123rf.com/images/arcady31/arcady311110/arcady31111000008/10856763-Thumbs-up-and-down-shiny-vector-buttons-Stock-Photo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60912" y="1357298"/>
            <a:ext cx="778308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57224" y="2285992"/>
            <a:ext cx="7400948" cy="3798583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en-US" sz="7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Thank you </a:t>
            </a:r>
          </a:p>
          <a:p>
            <a:pPr algn="ctr">
              <a:buNone/>
              <a:defRPr/>
            </a:pPr>
            <a:r>
              <a:rPr lang="en-US" sz="7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very much!</a:t>
            </a:r>
            <a:endParaRPr lang="ru-RU" sz="7200" b="1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89966" y="0"/>
            <a:ext cx="2554034" cy="141366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71538" y="214290"/>
            <a:ext cx="328614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Under the table 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1714488"/>
            <a:ext cx="485778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On the teacher’s table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785794"/>
            <a:ext cx="271464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b="1" dirty="0" smtClean="0"/>
              <a:t>On the floor 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214554"/>
            <a:ext cx="283039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On the board 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2643182"/>
            <a:ext cx="328006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Under the chair 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3071810"/>
            <a:ext cx="324710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On the window 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3500438"/>
            <a:ext cx="249446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On the wall 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3929066"/>
            <a:ext cx="260840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On the door </a:t>
            </a:r>
            <a:endParaRPr lang="ru-RU" sz="36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43438" y="4357694"/>
            <a:ext cx="400052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 the left corner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4857760"/>
            <a:ext cx="360098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On the flowerpot </a:t>
            </a:r>
            <a:endParaRPr lang="ru-RU" sz="36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428728" y="5643578"/>
            <a:ext cx="750099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In the book on the teacher’s table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00100" y="1000108"/>
            <a:ext cx="345812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On the </a:t>
            </a:r>
            <a:r>
              <a:rPr lang="en-US" sz="3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computer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0"/>
            <a:ext cx="376404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b="1" dirty="0" smtClean="0"/>
              <a:t>In the right corner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49" grpId="0" animBg="1"/>
      <p:bldP spid="15" grpId="0" animBg="1"/>
      <p:bldP spid="2050" grpId="0" animBg="1"/>
      <p:bldP spid="2051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LIKE TO EAT?</a:t>
            </a:r>
            <a:endParaRPr lang="en-US" dirty="0"/>
          </a:p>
        </p:txBody>
      </p:sp>
      <p:pic>
        <p:nvPicPr>
          <p:cNvPr id="1945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2250283" cy="2250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 descr="http://www.tunnel.ru/i/post/16/161014/210265/at6554552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571612"/>
            <a:ext cx="1785950" cy="2726551"/>
          </a:xfrm>
          <a:prstGeom prst="rect">
            <a:avLst/>
          </a:prstGeom>
          <a:noFill/>
        </p:spPr>
      </p:pic>
      <p:pic>
        <p:nvPicPr>
          <p:cNvPr id="19461" name="Picture 5" descr="https://encrypted-tbn2.gstatic.com/images?q=tbn:ANd9GcSyd1fLRaWdDGFOX75FGYRgOGtGMPlxAIknkfL_-KU41zU6ivlys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143116"/>
            <a:ext cx="2143125" cy="2143125"/>
          </a:xfrm>
          <a:prstGeom prst="rect">
            <a:avLst/>
          </a:prstGeom>
          <a:noFill/>
        </p:spPr>
      </p:pic>
      <p:pic>
        <p:nvPicPr>
          <p:cNvPr id="19463" name="Picture 7" descr="http://atotarho12.narod.ru/clipart/m/med/medved23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104460"/>
            <a:ext cx="2357454" cy="2753540"/>
          </a:xfrm>
          <a:prstGeom prst="rect">
            <a:avLst/>
          </a:prstGeom>
          <a:noFill/>
        </p:spPr>
      </p:pic>
      <p:pic>
        <p:nvPicPr>
          <p:cNvPr id="19465" name="Picture 9" descr="http://img-fotki.yandex.ru/get/5410/89635038.61e/0_6fc17_70fa8e41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156087"/>
            <a:ext cx="2701913" cy="2701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360038" cy="848688"/>
          </a:xfrm>
        </p:spPr>
        <p:txBody>
          <a:bodyPr>
            <a:noAutofit/>
          </a:bodyPr>
          <a:lstStyle/>
          <a:p>
            <a:r>
              <a:rPr lang="en-US" sz="7200" dirty="0" smtClean="0"/>
              <a:t>CONTAINERS</a:t>
            </a:r>
            <a:endParaRPr lang="en-US" sz="7200" dirty="0"/>
          </a:p>
        </p:txBody>
      </p:sp>
      <p:pic>
        <p:nvPicPr>
          <p:cNvPr id="18433" name="Picture 1" descr="C:\Users\User\Desktop\carton-of-milk-clipart-9czMoMycE.jpe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357298"/>
            <a:ext cx="1859395" cy="2214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3357562"/>
            <a:ext cx="2071702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CARTON</a:t>
            </a:r>
            <a:endParaRPr lang="ru-RU" sz="4000" b="1" dirty="0"/>
          </a:p>
        </p:txBody>
      </p:sp>
      <p:pic>
        <p:nvPicPr>
          <p:cNvPr id="18435" name="Picture 3" descr="http://ep.yimg.com/ay/distinctive-decor/q-squared-madison-bloom-6-5-red-white-bowl-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1142984"/>
            <a:ext cx="2623067" cy="22145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868" y="3000372"/>
            <a:ext cx="1500198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BOWL</a:t>
            </a:r>
            <a:endParaRPr lang="ru-RU" sz="4000" b="1" dirty="0"/>
          </a:p>
        </p:txBody>
      </p:sp>
      <p:pic>
        <p:nvPicPr>
          <p:cNvPr id="18437" name="Picture 5" descr="http://www.noblesvillefirst.com/wp-content/uploads/2014/06/clear-glas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1142984"/>
            <a:ext cx="2381250" cy="23812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72198" y="3357562"/>
            <a:ext cx="2357454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GLASS</a:t>
            </a:r>
            <a:endParaRPr lang="ru-RU" sz="4000" b="1" dirty="0"/>
          </a:p>
        </p:txBody>
      </p:sp>
      <p:pic>
        <p:nvPicPr>
          <p:cNvPr id="18439" name="Picture 7" descr="http://previews.123rf.com/images/iimages/iimages1302/iimages130201478/17867701-Illustration-of-a-cereal-on-a-white-background-Stock-Vector-cereal-box-carto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4414" y="4000504"/>
            <a:ext cx="2229525" cy="257176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85918" y="6000768"/>
            <a:ext cx="1143008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BOX</a:t>
            </a:r>
            <a:endParaRPr lang="ru-RU" sz="4000" b="1" dirty="0"/>
          </a:p>
        </p:txBody>
      </p:sp>
      <p:pic>
        <p:nvPicPr>
          <p:cNvPr id="18441" name="Picture 9" descr="http://i.dailymail.co.uk/i/pix/2011/06/20/article-0-0CA6BE2300000578-164_233x39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3786190"/>
            <a:ext cx="1563114" cy="264320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500430" y="5857892"/>
            <a:ext cx="2000264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PACKET</a:t>
            </a:r>
            <a:endParaRPr lang="ru-RU" sz="4000" b="1" dirty="0"/>
          </a:p>
        </p:txBody>
      </p:sp>
      <p:pic>
        <p:nvPicPr>
          <p:cNvPr id="18443" name="Picture 11" descr="http://www.igourmet.com/images/productsLG/oil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98" y="4071942"/>
            <a:ext cx="2357454" cy="235745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215074" y="6150114"/>
            <a:ext cx="2000264" cy="7078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BOTTLE</a:t>
            </a:r>
            <a:endParaRPr lang="ru-RU" sz="4000" b="1" dirty="0"/>
          </a:p>
        </p:txBody>
      </p:sp>
      <p:pic>
        <p:nvPicPr>
          <p:cNvPr id="17" name="05 - Ex. 2, p. 9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8124820" y="5838820"/>
            <a:ext cx="1019180" cy="101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8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500174"/>
            <a:ext cx="6413609" cy="58462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DO YOU NEED TO COOK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2530" name="Picture 2" descr="http://travelclubpenza.ru/gfx/dynamic/list_ff4143e09b29e04995a0ef0a91d932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14554"/>
            <a:ext cx="6019800" cy="37147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5602" name="Picture 2" descr="http://www.iamcook.ru/upl/recipes/misc/69d876fd330413f5d9828fbf4407fc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1785927"/>
            <a:ext cx="6750890" cy="45005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4578" name="Picture 2" descr="http://vkusnodoma.net/wp-content/uploads/2013/12/shi_kapus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477000" cy="4619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9" y="1214423"/>
            <a:ext cx="6438537" cy="8140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Bubble and squeak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3556" name="Picture 4" descr="национальное английское блюдо Bubble and squea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9900" y="2786058"/>
            <a:ext cx="7103312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239</Words>
  <Application>Microsoft Office PowerPoint</Application>
  <PresentationFormat>Экран (4:3)</PresentationFormat>
  <Paragraphs>64</Paragraphs>
  <Slides>24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Chepikova  Marina  Alexandrovna</vt:lpstr>
      <vt:lpstr>Food</vt:lpstr>
      <vt:lpstr>Слайд 3</vt:lpstr>
      <vt:lpstr>WHAT DO YOU LIKE TO EAT?</vt:lpstr>
      <vt:lpstr>CONTAINERS</vt:lpstr>
      <vt:lpstr>WHAT DO YOU NEED TO COOK THIS?</vt:lpstr>
      <vt:lpstr>Слайд 7</vt:lpstr>
      <vt:lpstr>Слайд 8</vt:lpstr>
      <vt:lpstr> Bubble and squeak</vt:lpstr>
      <vt:lpstr>Cobb Salad</vt:lpstr>
      <vt:lpstr>Слайд 11</vt:lpstr>
      <vt:lpstr>Fast Food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56</cp:revision>
  <dcterms:created xsi:type="dcterms:W3CDTF">2013-08-21T19:17:07Z</dcterms:created>
  <dcterms:modified xsi:type="dcterms:W3CDTF">2016-04-04T15:58:38Z</dcterms:modified>
</cp:coreProperties>
</file>