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74" r:id="rId4"/>
    <p:sldId id="257" r:id="rId5"/>
    <p:sldId id="262" r:id="rId6"/>
    <p:sldId id="271" r:id="rId7"/>
    <p:sldId id="272" r:id="rId8"/>
    <p:sldId id="263" r:id="rId9"/>
    <p:sldId id="264" r:id="rId10"/>
    <p:sldId id="261" r:id="rId11"/>
    <p:sldId id="260" r:id="rId12"/>
    <p:sldId id="269" r:id="rId13"/>
    <p:sldId id="273" r:id="rId14"/>
    <p:sldId id="268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EFAF4-B54F-4C91-903A-1BBAA31CE575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2379-4568-462B-ADD4-C390478C2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51538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  <p:sndAc>
          <p:stSnd>
            <p:snd r:embed="rId1" name="camera.wav"/>
          </p:stSnd>
        </p:sndAc>
      </p:transition>
    </mc:Choice>
    <mc:Fallback xmlns="">
      <p:transition spd="slow" advClick="0" advTm="5000">
        <p:fade/>
        <p:sndAc>
          <p:stSnd>
            <p:snd r:embed="rId3" name="camera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EFAF4-B54F-4C91-903A-1BBAA31CE575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2379-4568-462B-ADD4-C390478C2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14257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  <p:sndAc>
          <p:stSnd>
            <p:snd r:embed="rId1" name="camera.wav"/>
          </p:stSnd>
        </p:sndAc>
      </p:transition>
    </mc:Choice>
    <mc:Fallback xmlns="">
      <p:transition spd="slow" advClick="0" advTm="5000">
        <p:fade/>
        <p:sndAc>
          <p:stSnd>
            <p:snd r:embed="rId3" name="camera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EFAF4-B54F-4C91-903A-1BBAA31CE575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2379-4568-462B-ADD4-C390478C2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0617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  <p:sndAc>
          <p:stSnd>
            <p:snd r:embed="rId1" name="camera.wav"/>
          </p:stSnd>
        </p:sndAc>
      </p:transition>
    </mc:Choice>
    <mc:Fallback xmlns="">
      <p:transition spd="slow" advClick="0" advTm="5000">
        <p:fade/>
        <p:sndAc>
          <p:stSnd>
            <p:snd r:embed="rId3" name="camera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EFAF4-B54F-4C91-903A-1BBAA31CE575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2379-4568-462B-ADD4-C390478C2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2382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  <p:sndAc>
          <p:stSnd>
            <p:snd r:embed="rId1" name="camera.wav"/>
          </p:stSnd>
        </p:sndAc>
      </p:transition>
    </mc:Choice>
    <mc:Fallback xmlns="">
      <p:transition spd="slow" advClick="0" advTm="5000">
        <p:fade/>
        <p:sndAc>
          <p:stSnd>
            <p:snd r:embed="rId3" name="camera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EFAF4-B54F-4C91-903A-1BBAA31CE575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2379-4568-462B-ADD4-C390478C2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3618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  <p:sndAc>
          <p:stSnd>
            <p:snd r:embed="rId1" name="camera.wav"/>
          </p:stSnd>
        </p:sndAc>
      </p:transition>
    </mc:Choice>
    <mc:Fallback xmlns="">
      <p:transition spd="slow" advClick="0" advTm="5000">
        <p:fade/>
        <p:sndAc>
          <p:stSnd>
            <p:snd r:embed="rId3" name="camera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EFAF4-B54F-4C91-903A-1BBAA31CE575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2379-4568-462B-ADD4-C390478C2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7546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  <p:sndAc>
          <p:stSnd>
            <p:snd r:embed="rId1" name="camera.wav"/>
          </p:stSnd>
        </p:sndAc>
      </p:transition>
    </mc:Choice>
    <mc:Fallback xmlns="">
      <p:transition spd="slow" advClick="0" advTm="5000">
        <p:fade/>
        <p:sndAc>
          <p:stSnd>
            <p:snd r:embed="rId3" name="camera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EFAF4-B54F-4C91-903A-1BBAA31CE575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2379-4568-462B-ADD4-C390478C2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7797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  <p:sndAc>
          <p:stSnd>
            <p:snd r:embed="rId1" name="camera.wav"/>
          </p:stSnd>
        </p:sndAc>
      </p:transition>
    </mc:Choice>
    <mc:Fallback xmlns="">
      <p:transition spd="slow" advClick="0" advTm="5000">
        <p:fade/>
        <p:sndAc>
          <p:stSnd>
            <p:snd r:embed="rId3" name="camera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EFAF4-B54F-4C91-903A-1BBAA31CE575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2379-4568-462B-ADD4-C390478C2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41423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  <p:sndAc>
          <p:stSnd>
            <p:snd r:embed="rId1" name="camera.wav"/>
          </p:stSnd>
        </p:sndAc>
      </p:transition>
    </mc:Choice>
    <mc:Fallback xmlns="">
      <p:transition spd="slow" advClick="0" advTm="5000">
        <p:fade/>
        <p:sndAc>
          <p:stSnd>
            <p:snd r:embed="rId3" name="camera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EFAF4-B54F-4C91-903A-1BBAA31CE575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2379-4568-462B-ADD4-C390478C2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04718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  <p:sndAc>
          <p:stSnd>
            <p:snd r:embed="rId1" name="camera.wav"/>
          </p:stSnd>
        </p:sndAc>
      </p:transition>
    </mc:Choice>
    <mc:Fallback xmlns="">
      <p:transition spd="slow" advClick="0" advTm="5000">
        <p:fade/>
        <p:sndAc>
          <p:stSnd>
            <p:snd r:embed="rId3" name="camera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EFAF4-B54F-4C91-903A-1BBAA31CE575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2379-4568-462B-ADD4-C390478C2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79670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  <p:sndAc>
          <p:stSnd>
            <p:snd r:embed="rId1" name="camera.wav"/>
          </p:stSnd>
        </p:sndAc>
      </p:transition>
    </mc:Choice>
    <mc:Fallback xmlns="">
      <p:transition spd="slow" advClick="0" advTm="5000">
        <p:fade/>
        <p:sndAc>
          <p:stSnd>
            <p:snd r:embed="rId3" name="camera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EFAF4-B54F-4C91-903A-1BBAA31CE575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2379-4568-462B-ADD4-C390478C2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0655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  <p:sndAc>
          <p:stSnd>
            <p:snd r:embed="rId1" name="camera.wav"/>
          </p:stSnd>
        </p:sndAc>
      </p:transition>
    </mc:Choice>
    <mc:Fallback xmlns="">
      <p:transition spd="slow" advClick="0" advTm="5000">
        <p:fade/>
        <p:sndAc>
          <p:stSnd>
            <p:snd r:embed="rId3" name="camera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CEFAF4-B54F-4C91-903A-1BBAA31CE575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AA2379-4568-462B-ADD4-C390478C2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2496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  <p:sndAc>
          <p:stSnd>
            <p:snd r:embed="rId13" name="camera.wav"/>
          </p:stSnd>
        </p:sndAc>
      </p:transition>
    </mc:Choice>
    <mc:Fallback xmlns="">
      <p:transition spd="slow" advClick="0" advTm="5000">
        <p:fade/>
        <p:sndAc>
          <p:stSnd>
            <p:snd r:embed="rId14" name="camera.wav"/>
          </p:stSnd>
        </p:sndAc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3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jpeg"/><Relationship Id="rId5" Type="http://schemas.openxmlformats.org/officeDocument/2006/relationships/image" Target="../media/image22.png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237506" y="201881"/>
            <a:ext cx="11756572" cy="6436425"/>
          </a:xfrm>
          <a:prstGeom prst="frame">
            <a:avLst>
              <a:gd name="adj1" fmla="val 1083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66411" y="0"/>
            <a:ext cx="261258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66741" y="201881"/>
            <a:ext cx="52996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Пояснительная записка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18453" y="5991973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г. Салехард</a:t>
            </a:r>
          </a:p>
          <a:p>
            <a:pPr algn="ctr"/>
            <a:r>
              <a:rPr lang="ru-RU" b="1" dirty="0" smtClean="0"/>
              <a:t>2023 г.</a:t>
            </a:r>
            <a:endParaRPr lang="ru-RU" b="1" dirty="0"/>
          </a:p>
        </p:txBody>
      </p:sp>
      <p:sp>
        <p:nvSpPr>
          <p:cNvPr id="2" name="TextBox 1"/>
          <p:cNvSpPr txBox="1"/>
          <p:nvPr/>
        </p:nvSpPr>
        <p:spPr>
          <a:xfrm>
            <a:off x="927640" y="1226585"/>
            <a:ext cx="478466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предназначена для обучающихся 1 класса по теме «Город, в котором мы живём». В данной работе представлены творческие работы детей 7-8 лет. Презентация знакомит первоклассников с главными достопримечательностями родного города глазами детей, позволяя совершить виртуальную прогулку по улицам Салехарда. Использовать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на </a:t>
            </a:r>
            <a:r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внеклассном мероприятии,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внеурочном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занятии по  воспитанию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любви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к своему 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городу.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987009" y="875113"/>
            <a:ext cx="364613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Город, </a:t>
            </a:r>
          </a:p>
          <a:p>
            <a:pPr algn="ctr"/>
            <a:r>
              <a:rPr lang="ru-RU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в котором мы живём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11" name="Рисунок 12" descr="E:\Рисунки\Салехард\ph-108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1410" y="3600610"/>
            <a:ext cx="4219273" cy="28975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9165800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  <p:sndAc>
          <p:stSnd>
            <p:snd r:embed="rId2" name="camera.wav"/>
          </p:stSnd>
        </p:sndAc>
      </p:transition>
    </mc:Choice>
    <mc:Fallback xmlns="">
      <p:transition spd="slow" advClick="0" advTm="5000">
        <p:fade/>
        <p:sndAc>
          <p:stSnd>
            <p:snd r:embed="rId4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237506" y="201881"/>
            <a:ext cx="11756572" cy="6436425"/>
          </a:xfrm>
          <a:prstGeom prst="frame">
            <a:avLst>
              <a:gd name="adj1" fmla="val 1083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66411" y="0"/>
            <a:ext cx="261258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https://api.coreapp.ai/uploads/any/158636017111657749755e8def6babfbf-Untitled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86" r="2020" b="5702"/>
          <a:stretch/>
        </p:blipFill>
        <p:spPr bwMode="auto">
          <a:xfrm>
            <a:off x="1073850" y="1093076"/>
            <a:ext cx="4706840" cy="468761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85800" y="201878"/>
            <a:ext cx="502920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Марков Александр</a:t>
            </a:r>
            <a:endParaRPr lang="ru-RU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16859" y="5868865"/>
            <a:ext cx="500669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err="1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Салехардский</a:t>
            </a:r>
            <a:r>
              <a:rPr lang="ru-RU" sz="4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лось </a:t>
            </a:r>
            <a:endParaRPr lang="ru-RU" sz="44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9" name="Рисунок 8" descr="https://api.coreapp.ai/uploads/any/15863627417056547765e8df9751a1e7-viber%20image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19"/>
          <a:stretch/>
        </p:blipFill>
        <p:spPr bwMode="auto">
          <a:xfrm>
            <a:off x="6390290" y="1093076"/>
            <a:ext cx="4687613" cy="466148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314705" y="227051"/>
            <a:ext cx="502920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Шаповалова</a:t>
            </a:r>
            <a:r>
              <a:rPr lang="ru-RU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А</a:t>
            </a:r>
            <a:r>
              <a:rPr lang="ru-RU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настасия</a:t>
            </a:r>
            <a:endParaRPr lang="ru-RU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881167" y="5868865"/>
            <a:ext cx="383117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Мост «Факел» </a:t>
            </a:r>
            <a:endParaRPr lang="ru-RU" sz="44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954951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  <p:sndAc>
          <p:stSnd>
            <p:snd r:embed="rId2" name="camera.wav"/>
          </p:stSnd>
        </p:sndAc>
      </p:transition>
    </mc:Choice>
    <mc:Fallback xmlns="">
      <p:transition spd="slow" advClick="0" advTm="5000">
        <p:fade/>
        <p:sndAc>
          <p:stSnd>
            <p:snd r:embed="rId5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249383" y="201881"/>
            <a:ext cx="11756572" cy="6436425"/>
          </a:xfrm>
          <a:prstGeom prst="frame">
            <a:avLst>
              <a:gd name="adj1" fmla="val 1083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66411" y="0"/>
            <a:ext cx="261258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https://api.coreapp.ai/uploads/any/15863632873598881375e8dfb97b8c87-%D0%BD%D0%B0%D1%88%D0%B0%20%D0%B4%D0%BE%D1%81%D1%82%D0%BE%D0%BF%D1%80%D0%B8%D0%BC%D0%B5%D1%87%D0%B0%D1%82%D0%B5%D0%BB%D1%8C%D0%BD%D0%BE%D1%81%D1%82%D1%8C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62" t="4276" r="15490" b="3916"/>
          <a:stretch/>
        </p:blipFill>
        <p:spPr bwMode="auto">
          <a:xfrm>
            <a:off x="1137569" y="1103586"/>
            <a:ext cx="4506486" cy="460353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85800" y="201878"/>
            <a:ext cx="502920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Филяков Артём</a:t>
            </a:r>
            <a:endParaRPr lang="ru-RU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48054" y="5868865"/>
            <a:ext cx="448552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Памятник оленю </a:t>
            </a:r>
            <a:endParaRPr lang="ru-RU" sz="44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10" name="Рисунок 9" descr="https://api.coreapp.ai/uploads/any/158642445714343013245e8eea89026b8-%D0%9C%D0%BE%D0%B9%20%D0%B4%D0%BE%D0%BC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0503" y="1103586"/>
            <a:ext cx="4717400" cy="4603531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Прямоугольник 10"/>
          <p:cNvSpPr/>
          <p:nvPr/>
        </p:nvSpPr>
        <p:spPr>
          <a:xfrm>
            <a:off x="6163295" y="201878"/>
            <a:ext cx="502920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Денисюк Полина</a:t>
            </a:r>
            <a:endParaRPr lang="ru-RU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057837" y="5892050"/>
            <a:ext cx="367267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Дом с часами </a:t>
            </a:r>
            <a:endParaRPr lang="ru-RU" sz="44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558541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  <p:sndAc>
          <p:stSnd>
            <p:snd r:embed="rId2" name="camera.wav"/>
          </p:stSnd>
        </p:sndAc>
      </p:transition>
    </mc:Choice>
    <mc:Fallback xmlns="">
      <p:transition spd="slow" advClick="0" advTm="5000">
        <p:fade/>
        <p:sndAc>
          <p:stSnd>
            <p:snd r:embed="rId5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237506" y="201881"/>
            <a:ext cx="11756572" cy="6436425"/>
          </a:xfrm>
          <a:prstGeom prst="frame">
            <a:avLst>
              <a:gd name="adj1" fmla="val 1083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66411" y="0"/>
            <a:ext cx="261258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https://api.coreapp.ai/uploads/any/15863550235092976585e8ddb4f4419f-%D0%B8%D0%B7%D0%BE%D0%B1%D1%80%D0%B0%D0%B6%D0%B5%D0%BD%D0%B8%D0%B5_viber_2020-04-08_19-09-36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0" r="3896"/>
          <a:stretch/>
        </p:blipFill>
        <p:spPr bwMode="auto">
          <a:xfrm rot="16200000">
            <a:off x="1003740" y="1182416"/>
            <a:ext cx="4687615" cy="446689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85800" y="201878"/>
            <a:ext cx="502920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Меркулова Виктория</a:t>
            </a:r>
            <a:endParaRPr lang="ru-RU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3487" y="5845045"/>
            <a:ext cx="539609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Пиццерия в Салехарде </a:t>
            </a:r>
            <a:endParaRPr lang="ru-RU" sz="40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127669" y="196665"/>
            <a:ext cx="502920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Ахмедов Тамерлан</a:t>
            </a:r>
            <a:endParaRPr lang="ru-RU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221401" y="5873636"/>
            <a:ext cx="551144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Мой любимый мамонт </a:t>
            </a:r>
            <a:endParaRPr lang="ru-RU" sz="40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12" name="Рисунок 11" descr="https://api.coreapp.ai/uploads/any/15863646531188086075e8e00ed6099c-20200408_214858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87" t="6778" r="9974"/>
          <a:stretch/>
        </p:blipFill>
        <p:spPr bwMode="auto">
          <a:xfrm>
            <a:off x="6457589" y="1039661"/>
            <a:ext cx="4699281" cy="472000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959389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  <p:sndAc>
          <p:stSnd>
            <p:snd r:embed="rId2" name="camera.wav"/>
          </p:stSnd>
        </p:sndAc>
      </p:transition>
    </mc:Choice>
    <mc:Fallback xmlns="">
      <p:transition spd="slow" advClick="0" advTm="5000">
        <p:fade/>
        <p:sndAc>
          <p:stSnd>
            <p:snd r:embed="rId5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237506" y="201881"/>
            <a:ext cx="11756572" cy="6436425"/>
          </a:xfrm>
          <a:prstGeom prst="frame">
            <a:avLst>
              <a:gd name="adj1" fmla="val 1083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66411" y="0"/>
            <a:ext cx="261258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https://api.coreapp.ai/uploads/any/158634964611957949935e8dc64e57d4d-IMG_20200408_174007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29" r="5495" b="5860"/>
          <a:stretch/>
        </p:blipFill>
        <p:spPr bwMode="auto">
          <a:xfrm>
            <a:off x="1104716" y="1123339"/>
            <a:ext cx="4494190" cy="459350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837210" y="201881"/>
            <a:ext cx="502920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Севли</a:t>
            </a:r>
            <a:r>
              <a:rPr lang="ru-RU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Илья</a:t>
            </a:r>
            <a:endParaRPr lang="ru-RU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90658" y="5823633"/>
            <a:ext cx="335540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Родная улица </a:t>
            </a:r>
            <a:endParaRPr lang="ru-RU" sz="40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222124" y="1650377"/>
            <a:ext cx="493474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Когда весна придёт, не знаю,</a:t>
            </a:r>
            <a:br>
              <a:rPr lang="ru-RU" sz="32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32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Пройдут дожди... Сойдут снега...</a:t>
            </a:r>
            <a:br>
              <a:rPr lang="ru-RU" sz="32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32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 ты мне, улица родная,</a:t>
            </a:r>
            <a:br>
              <a:rPr lang="ru-RU" sz="32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32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в непогоду дорога.</a:t>
            </a:r>
            <a:endParaRPr lang="ru-RU" sz="3200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02373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  <p:sndAc>
          <p:stSnd>
            <p:snd r:embed="rId2" name="camera.wav"/>
          </p:stSnd>
        </p:sndAc>
      </p:transition>
    </mc:Choice>
    <mc:Fallback xmlns="">
      <p:transition spd="slow" advClick="0" advTm="5000">
        <p:fade/>
        <p:sndAc>
          <p:stSnd>
            <p:snd r:embed="rId4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237506" y="201881"/>
            <a:ext cx="11756572" cy="6436425"/>
          </a:xfrm>
          <a:prstGeom prst="frame">
            <a:avLst>
              <a:gd name="adj1" fmla="val 1083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66411" y="0"/>
            <a:ext cx="261258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336452" y="1312182"/>
            <a:ext cx="452995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Безбрежные снега укрыли город мой.</a:t>
            </a:r>
          </a:p>
          <a:p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Хрустальным инеем сияют окна дома.</a:t>
            </a:r>
          </a:p>
          <a:p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Прекрасен Салехард и летом, и  зимой.</a:t>
            </a:r>
          </a:p>
          <a:p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каждый уголок давно знакомый.</a:t>
            </a:r>
            <a:r>
              <a:rPr lang="ru-RU" sz="3200" dirty="0">
                <a:solidFill>
                  <a:srgbClr val="333333"/>
                </a:solidFill>
                <a:latin typeface="Verdana" panose="020B0604030504040204" pitchFamily="34" charset="0"/>
              </a:rPr>
              <a:t/>
            </a:r>
            <a:br>
              <a:rPr lang="ru-RU" sz="3200" dirty="0">
                <a:solidFill>
                  <a:srgbClr val="333333"/>
                </a:solidFill>
                <a:latin typeface="Verdana" panose="020B0604030504040204" pitchFamily="34" charset="0"/>
              </a:rPr>
            </a:br>
            <a:endParaRPr lang="ru-RU" sz="3200" b="0" i="0" dirty="0">
              <a:solidFill>
                <a:srgbClr val="333333"/>
              </a:solidFill>
              <a:effectLst/>
              <a:latin typeface="Verdana" panose="020B0604030504040204" pitchFamily="34" charset="0"/>
            </a:endParaRPr>
          </a:p>
        </p:txBody>
      </p:sp>
      <p:pic>
        <p:nvPicPr>
          <p:cNvPr id="2" name="Отрывок песни о Салехарде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942010" y="5336744"/>
            <a:ext cx="609600" cy="609600"/>
          </a:xfrm>
          <a:prstGeom prst="rect">
            <a:avLst/>
          </a:prstGeom>
        </p:spPr>
      </p:pic>
      <p:pic>
        <p:nvPicPr>
          <p:cNvPr id="8" name="Picture 2" descr="F:\Ямал\Северные фото\cIMG_0424 (191) copy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32036" y="914399"/>
            <a:ext cx="3658198" cy="30900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5" descr="H:\конкурс презентаций о Ямале\Саша\зима 2009 07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81212" y="3633575"/>
            <a:ext cx="3038920" cy="23127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6770365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  <p:sndAc>
          <p:stSnd>
            <p:snd r:embed="rId4" name="camera.wav"/>
          </p:stSnd>
        </p:sndAc>
      </p:transition>
    </mc:Choice>
    <mc:Fallback xmlns="">
      <p:transition spd="slow" advClick="0" advTm="5000">
        <p:fade/>
        <p:sndAc>
          <p:stSnd>
            <p:snd r:embed="rId8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1323"/>
                            </p:stCondLst>
                            <p:childTnLst>
                              <p:par>
                                <p:cTn id="8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6323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237506" y="201881"/>
            <a:ext cx="11756572" cy="6436425"/>
          </a:xfrm>
          <a:prstGeom prst="frame">
            <a:avLst>
              <a:gd name="adj1" fmla="val 1083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66411" y="0"/>
            <a:ext cx="261258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589299" y="1804266"/>
            <a:ext cx="364613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Город, </a:t>
            </a:r>
          </a:p>
          <a:p>
            <a:pPr algn="ctr"/>
            <a:r>
              <a:rPr lang="ru-RU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в котором мы живём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18453" y="5991973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г. Салехард</a:t>
            </a:r>
          </a:p>
          <a:p>
            <a:pPr algn="ctr"/>
            <a:r>
              <a:rPr lang="ru-RU" b="1" dirty="0" smtClean="0"/>
              <a:t>2023 г.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012874" y="1033153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i="0" dirty="0" smtClean="0">
                <a:solidFill>
                  <a:srgbClr val="C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Вы на карту посмотрите</a:t>
            </a:r>
          </a:p>
          <a:p>
            <a:r>
              <a:rPr lang="ru-RU" sz="2800" b="1" i="0" dirty="0" smtClean="0">
                <a:solidFill>
                  <a:srgbClr val="C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И Ямал на ней найдите,</a:t>
            </a:r>
          </a:p>
          <a:p>
            <a:r>
              <a:rPr lang="ru-RU" sz="2800" b="1" i="0" dirty="0" smtClean="0">
                <a:solidFill>
                  <a:srgbClr val="C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Потому, что здесь наш дом</a:t>
            </a:r>
          </a:p>
          <a:p>
            <a:r>
              <a:rPr lang="ru-RU" sz="2800" b="1" i="0" dirty="0" smtClean="0">
                <a:solidFill>
                  <a:srgbClr val="C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  <a:r>
              <a:rPr lang="ru-RU" sz="28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Салехарде мы</a:t>
            </a:r>
            <a:r>
              <a:rPr lang="ru-RU" sz="2800" b="1" i="0" dirty="0" smtClean="0">
                <a:solidFill>
                  <a:srgbClr val="C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живём.</a:t>
            </a:r>
            <a:endParaRPr lang="ru-RU" sz="2800" b="1" i="0" dirty="0">
              <a:solidFill>
                <a:srgbClr val="C00000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050" name="Picture 2" descr="Карта Ямало-Ненецкого автономного округа с городами и поселкам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5400" y="2887630"/>
            <a:ext cx="4377045" cy="3104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12032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  <p:sndAc>
          <p:stSnd>
            <p:snd r:embed="rId2" name="camera.wav"/>
          </p:stSnd>
        </p:sndAc>
      </p:transition>
    </mc:Choice>
    <mc:Fallback xmlns="">
      <p:transition spd="slow" advClick="0" advTm="5000">
        <p:fade/>
        <p:sndAc>
          <p:stSnd>
            <p:snd r:embed="rId4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249383" y="257599"/>
            <a:ext cx="11756572" cy="6436425"/>
          </a:xfrm>
          <a:prstGeom prst="frame">
            <a:avLst>
              <a:gd name="adj1" fmla="val 1083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66411" y="0"/>
            <a:ext cx="261258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20" r="33640"/>
          <a:stretch/>
        </p:blipFill>
        <p:spPr>
          <a:xfrm rot="5400000">
            <a:off x="983640" y="1134462"/>
            <a:ext cx="4854755" cy="468269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0" name="Прямоугольник 9"/>
          <p:cNvSpPr/>
          <p:nvPr/>
        </p:nvSpPr>
        <p:spPr>
          <a:xfrm>
            <a:off x="967839" y="273302"/>
            <a:ext cx="502920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Филяков </a:t>
            </a:r>
            <a:r>
              <a:rPr lang="ru-RU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А</a:t>
            </a:r>
            <a:r>
              <a:rPr lang="ru-RU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ртём</a:t>
            </a:r>
            <a:endParaRPr lang="ru-RU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3" name="Picture 5" descr="J:\Ямал\мкр_Изумрудный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710729">
            <a:off x="6421806" y="1249610"/>
            <a:ext cx="2796113" cy="25435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5" name="Picture 5" descr="D:\Widescreen_Northern_lights_004950_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04583">
            <a:off x="8713498" y="1420624"/>
            <a:ext cx="2757918" cy="24736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F:\Ямал\Северные фото\cIMG_0424 (191) copy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82221" y="3415862"/>
            <a:ext cx="3268718" cy="24873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18318384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  <p:sndAc>
          <p:stSnd>
            <p:snd r:embed="rId2" name="camera.wav"/>
          </p:stSnd>
        </p:sndAc>
      </p:transition>
    </mc:Choice>
    <mc:Fallback xmlns="">
      <p:transition spd="slow" advClick="0" advTm="5000">
        <p:fade/>
        <p:sndAc>
          <p:stSnd>
            <p:snd r:embed="rId7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249383" y="210787"/>
            <a:ext cx="11756572" cy="6436425"/>
          </a:xfrm>
          <a:prstGeom prst="frame">
            <a:avLst>
              <a:gd name="adj1" fmla="val 1083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66411" y="0"/>
            <a:ext cx="261258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https://api.coreapp.ai/uploads/any/158633408017185060845e8d89806c314-E74BBDCD-D6E7-4729-9F76-B9A2C1C3B7BF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258" y="1349828"/>
            <a:ext cx="4735286" cy="4288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29343" y="125681"/>
            <a:ext cx="502920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Пидюкова</a:t>
            </a:r>
            <a:r>
              <a:rPr lang="ru-RU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Диана</a:t>
            </a:r>
            <a:endParaRPr lang="ru-RU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29343" y="5766423"/>
            <a:ext cx="49007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Мамонт на Оби</a:t>
            </a:r>
            <a:endParaRPr lang="ru-RU" sz="54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364037" y="1391482"/>
            <a:ext cx="4913564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0" dirty="0" smtClean="0">
                <a:solidFill>
                  <a:srgbClr val="C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Мой Салехард! Прекрасный и родной.</a:t>
            </a:r>
          </a:p>
          <a:p>
            <a:pPr algn="ctr"/>
            <a:r>
              <a:rPr lang="ru-RU" sz="2800" b="1" i="0" dirty="0" smtClean="0">
                <a:solidFill>
                  <a:srgbClr val="C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Форпост надежды  на Оби реке.</a:t>
            </a:r>
          </a:p>
          <a:p>
            <a:pPr algn="ctr"/>
            <a:r>
              <a:rPr lang="ru-RU" sz="2800" b="1" i="0" dirty="0" smtClean="0">
                <a:solidFill>
                  <a:srgbClr val="C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Арктической отмечен красотой.</a:t>
            </a:r>
          </a:p>
          <a:p>
            <a:pPr algn="ctr"/>
            <a:r>
              <a:rPr lang="ru-RU" sz="2800" b="1" i="0" dirty="0" smtClean="0">
                <a:solidFill>
                  <a:srgbClr val="C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Уральскими горами вдалеке.</a:t>
            </a:r>
            <a:r>
              <a:rPr lang="ru-RU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/>
            </a:r>
            <a:br>
              <a:rPr lang="ru-RU" b="0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</a:br>
            <a:endParaRPr lang="ru-RU" b="0" i="0" dirty="0">
              <a:solidFill>
                <a:srgbClr val="333333"/>
              </a:solidFill>
              <a:effectLst/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14736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  <p:sndAc>
          <p:stSnd>
            <p:snd r:embed="rId2" name="camera.wav"/>
          </p:stSnd>
        </p:sndAc>
      </p:transition>
    </mc:Choice>
    <mc:Fallback xmlns="">
      <p:transition spd="slow" advClick="0" advTm="5000">
        <p:fade/>
        <p:sndAc>
          <p:stSnd>
            <p:snd r:embed="rId4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237506" y="201881"/>
            <a:ext cx="11756572" cy="6436425"/>
          </a:xfrm>
          <a:prstGeom prst="frame">
            <a:avLst>
              <a:gd name="adj1" fmla="val 1083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66411" y="0"/>
            <a:ext cx="261258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6735037" y="1561237"/>
            <a:ext cx="452845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0" dirty="0" smtClean="0">
                <a:solidFill>
                  <a:srgbClr val="C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Этот город, друзья существует.</a:t>
            </a:r>
          </a:p>
          <a:p>
            <a:pPr algn="ctr"/>
            <a:r>
              <a:rPr lang="ru-RU" sz="2800" b="1" i="0" dirty="0" smtClean="0">
                <a:solidFill>
                  <a:srgbClr val="C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Салехард. Город был. Город есть. </a:t>
            </a:r>
          </a:p>
          <a:p>
            <a:pPr algn="ctr"/>
            <a:r>
              <a:rPr lang="ru-RU" sz="2800" b="1" i="0" dirty="0" smtClean="0">
                <a:solidFill>
                  <a:srgbClr val="C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Зиму первую перезимуешь – </a:t>
            </a:r>
          </a:p>
          <a:p>
            <a:pPr algn="ctr"/>
            <a:r>
              <a:rPr lang="ru-RU" sz="2800" b="1" i="0" dirty="0" smtClean="0">
                <a:solidFill>
                  <a:srgbClr val="C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всю жизнь останешься здесь.</a:t>
            </a:r>
          </a:p>
          <a:p>
            <a:r>
              <a:rPr lang="ru-RU" sz="2800" b="1" i="0" dirty="0" smtClean="0">
                <a:solidFill>
                  <a:srgbClr val="C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2800" b="1" i="0" dirty="0" smtClean="0">
                <a:solidFill>
                  <a:srgbClr val="C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2800" b="1" i="0" dirty="0">
              <a:solidFill>
                <a:srgbClr val="C00000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Рисунок 5" descr="https://api.coreapp.ai/uploads/any/158634170816827368935e8da74c8c771-%D0%B8%D0%B7%D0%BE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9" t="8094" r="10996" b="7297"/>
          <a:stretch/>
        </p:blipFill>
        <p:spPr bwMode="auto">
          <a:xfrm rot="16200000">
            <a:off x="1148564" y="1148563"/>
            <a:ext cx="4550228" cy="45826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85800" y="201878"/>
            <a:ext cx="502920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Поваляева Валерия</a:t>
            </a:r>
            <a:endParaRPr lang="ru-RU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68233" y="5754562"/>
            <a:ext cx="38908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Мой дворик</a:t>
            </a:r>
            <a:endParaRPr lang="ru-RU" sz="54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138892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  <p:sndAc>
          <p:stSnd>
            <p:snd r:embed="rId2" name="camera.wav"/>
          </p:stSnd>
        </p:sndAc>
      </p:transition>
    </mc:Choice>
    <mc:Fallback xmlns="">
      <p:transition spd="slow" advClick="0" advTm="5000">
        <p:fade/>
        <p:sndAc>
          <p:stSnd>
            <p:snd r:embed="rId4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237506" y="201881"/>
            <a:ext cx="11756572" cy="6436425"/>
          </a:xfrm>
          <a:prstGeom prst="frame">
            <a:avLst>
              <a:gd name="adj1" fmla="val 1083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66411" y="0"/>
            <a:ext cx="261258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735037" y="1561237"/>
            <a:ext cx="45284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Полярном находится круге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Он единственный в мире такой.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Здесь живут идеальные люди,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Те, кому не по нраву покой.</a:t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5800" y="201878"/>
            <a:ext cx="502920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noProof="0" dirty="0" err="1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  <a:latin typeface="Calibri" panose="020F0502020204030204"/>
              </a:rPr>
              <a:t>Бабакаев</a:t>
            </a:r>
            <a:r>
              <a:rPr lang="ru-RU" sz="3600" b="1" noProof="0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  <a:latin typeface="Calibri" panose="020F0502020204030204"/>
              </a:rPr>
              <a:t> Андрей</a:t>
            </a:r>
            <a:endParaRPr kumimoji="0" lang="ru-RU" sz="3600" b="1" i="0" u="none" strike="noStrike" kern="1200" cap="none" spc="0" normalizeH="0" baseline="0" noProof="0" dirty="0">
              <a:ln w="22225">
                <a:solidFill>
                  <a:srgbClr val="ED7D31"/>
                </a:solidFill>
                <a:prstDash val="solid"/>
              </a:ln>
              <a:solidFill>
                <a:srgbClr val="ED7D31">
                  <a:lumMod val="40000"/>
                  <a:lumOff val="6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35294" y="5754562"/>
            <a:ext cx="47566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 w="12700">
                  <a:solidFill>
                    <a:srgbClr val="5B9BD5"/>
                  </a:solidFill>
                  <a:prstDash val="solid"/>
                </a:ln>
                <a:pattFill prst="pct50">
                  <a:fgClr>
                    <a:srgbClr val="5B9BD5"/>
                  </a:fgClr>
                  <a:bgClr>
                    <a:srgbClr val="5B9BD5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5B9BD5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Полярный круг</a:t>
            </a:r>
            <a:endParaRPr kumimoji="0" lang="ru-RU" sz="5400" b="1" i="0" u="none" strike="noStrike" kern="1200" cap="none" spc="0" normalizeH="0" baseline="0" noProof="0" dirty="0">
              <a:ln w="12700">
                <a:solidFill>
                  <a:srgbClr val="5B9BD5"/>
                </a:solidFill>
                <a:prstDash val="solid"/>
              </a:ln>
              <a:pattFill prst="pct50">
                <a:fgClr>
                  <a:srgbClr val="5B9BD5"/>
                </a:fgClr>
                <a:bgClr>
                  <a:srgbClr val="5B9BD5">
                    <a:lumMod val="20000"/>
                    <a:lumOff val="80000"/>
                  </a:srgbClr>
                </a:bgClr>
              </a:pattFill>
              <a:effectLst>
                <a:outerShdw dist="38100" dir="2640000" algn="bl" rotWithShape="0">
                  <a:srgbClr val="5B9BD5"/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Рисунок 10" descr="https://api.coreapp.ai/uploads/any/15863645427893331115e8e007ee8389-IMG-20200408-WA0004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0" r="11001"/>
          <a:stretch/>
        </p:blipFill>
        <p:spPr bwMode="auto">
          <a:xfrm>
            <a:off x="1037731" y="1037425"/>
            <a:ext cx="4752975" cy="47831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297791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  <p:sndAc>
          <p:stSnd>
            <p:snd r:embed="rId2" name="camera.wav"/>
          </p:stSnd>
        </p:sndAc>
      </p:transition>
    </mc:Choice>
    <mc:Fallback xmlns="">
      <p:transition spd="slow" advClick="0" advTm="5000">
        <p:fade/>
        <p:sndAc>
          <p:stSnd>
            <p:snd r:embed="rId4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237506" y="201881"/>
            <a:ext cx="11756572" cy="6436425"/>
          </a:xfrm>
          <a:prstGeom prst="frame">
            <a:avLst>
              <a:gd name="adj1" fmla="val 1083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66411" y="0"/>
            <a:ext cx="261258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5800" y="201878"/>
            <a:ext cx="502920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err="1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  <a:latin typeface="Calibri" panose="020F0502020204030204"/>
              </a:rPr>
              <a:t>Косинцева</a:t>
            </a:r>
            <a:r>
              <a:rPr lang="ru-RU" sz="3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  <a:latin typeface="Calibri" panose="020F0502020204030204"/>
              </a:rPr>
              <a:t> Полина</a:t>
            </a:r>
            <a:endParaRPr kumimoji="0" lang="ru-RU" sz="3600" b="1" i="0" u="none" strike="noStrike" kern="1200" cap="none" spc="0" normalizeH="0" baseline="0" noProof="0" dirty="0">
              <a:ln w="22225">
                <a:solidFill>
                  <a:srgbClr val="ED7D31"/>
                </a:solidFill>
                <a:prstDash val="solid"/>
              </a:ln>
              <a:solidFill>
                <a:srgbClr val="ED7D31">
                  <a:lumMod val="40000"/>
                  <a:lumOff val="6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Рисунок 9" descr="https://api.coreapp.ai/uploads/any/15863574732813017725e8de4e1c78e2-IMG-dd1394aac8280172fc306b2536c5084c-V%5b1%5d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8" t="7564" r="18522" b="9788"/>
          <a:stretch/>
        </p:blipFill>
        <p:spPr bwMode="auto">
          <a:xfrm>
            <a:off x="1095075" y="1050090"/>
            <a:ext cx="4619926" cy="453536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https://api.coreapp.ai/uploads/any/158641620516639957945e8eca4d53c97-20200409_113840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5" b="4445"/>
          <a:stretch/>
        </p:blipFill>
        <p:spPr bwMode="auto">
          <a:xfrm>
            <a:off x="6279079" y="1124608"/>
            <a:ext cx="4893418" cy="446084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6143296" y="258583"/>
            <a:ext cx="502920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noProof="0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  <a:latin typeface="Calibri" panose="020F0502020204030204"/>
              </a:rPr>
              <a:t>Ануфриева Виктория</a:t>
            </a:r>
            <a:endParaRPr kumimoji="0" lang="ru-RU" sz="3600" b="1" i="0" u="none" strike="noStrike" kern="1200" cap="none" spc="0" normalizeH="0" baseline="0" noProof="0" dirty="0">
              <a:ln w="22225">
                <a:solidFill>
                  <a:srgbClr val="ED7D31"/>
                </a:solidFill>
                <a:prstDash val="solid"/>
              </a:ln>
              <a:solidFill>
                <a:srgbClr val="ED7D31">
                  <a:lumMod val="40000"/>
                  <a:lumOff val="6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09371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  <p:sndAc>
          <p:stSnd>
            <p:snd r:embed="rId2" name="camera.wav"/>
          </p:stSnd>
        </p:sndAc>
      </p:transition>
    </mc:Choice>
    <mc:Fallback xmlns="">
      <p:transition spd="slow" advClick="0" advTm="5000">
        <p:fade/>
        <p:sndAc>
          <p:stSnd>
            <p:snd r:embed="rId5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237506" y="201881"/>
            <a:ext cx="11756572" cy="6436425"/>
          </a:xfrm>
          <a:prstGeom prst="frame">
            <a:avLst>
              <a:gd name="adj1" fmla="val 1083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66411" y="0"/>
            <a:ext cx="261258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85800" y="201878"/>
            <a:ext cx="502920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Бородавкин</a:t>
            </a:r>
            <a:r>
              <a:rPr lang="ru-RU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Максим</a:t>
            </a:r>
            <a:endParaRPr lang="ru-RU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9" name="Рисунок 8" descr="https://api.coreapp.ai/uploads/any/15863481548690602355e8dc07ac41ed-E9DCA6FA-BA33-4DF6-B20F-74335321E9C7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429" y="1317171"/>
            <a:ext cx="4376057" cy="44373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s://api.coreapp.ai/uploads/any/15863506048560742365e8dca0c9c5c2-20200408_175819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20" t="18474" r="3688" b="5764"/>
          <a:stretch/>
        </p:blipFill>
        <p:spPr bwMode="auto">
          <a:xfrm rot="10800000">
            <a:off x="6420592" y="1317170"/>
            <a:ext cx="4619625" cy="44373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6215803" y="201877"/>
            <a:ext cx="502920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Макунов</a:t>
            </a:r>
            <a:r>
              <a:rPr lang="ru-RU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36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Эрдэм</a:t>
            </a:r>
            <a:endParaRPr lang="ru-RU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9613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  <p:sndAc>
          <p:stSnd>
            <p:snd r:embed="rId2" name="camera.wav"/>
          </p:stSnd>
        </p:sndAc>
      </p:transition>
    </mc:Choice>
    <mc:Fallback xmlns="">
      <p:transition spd="slow" advClick="0" advTm="5000">
        <p:fade/>
        <p:sndAc>
          <p:stSnd>
            <p:snd r:embed="rId5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237506" y="201881"/>
            <a:ext cx="11756572" cy="6436425"/>
          </a:xfrm>
          <a:prstGeom prst="frame">
            <a:avLst>
              <a:gd name="adj1" fmla="val 1083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66411" y="0"/>
            <a:ext cx="261258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85800" y="201878"/>
            <a:ext cx="502920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Корякина Юлия</a:t>
            </a:r>
            <a:endParaRPr lang="ru-RU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30860" y="5754562"/>
            <a:ext cx="29655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Мой дом</a:t>
            </a:r>
            <a:endParaRPr lang="ru-RU" sz="54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9" name="Рисунок 8" descr="https://api.coreapp.ai/uploads/any/15863504048804940425e8dc9448eba7-%D0%AE%D0%BB%D1%8F%20%D0%9D%D0%B0%D1%88%20%D0%B4%D0%B2%D0%BE%D1%8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430" y="1050090"/>
            <a:ext cx="4354284" cy="466488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6621710" y="1305341"/>
            <a:ext cx="4738253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Ты самый главный город на  планете.</a:t>
            </a:r>
          </a:p>
          <a:p>
            <a:pPr lvl="0"/>
            <a:r>
              <a:rPr lang="ru-RU" sz="28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Мой Салехард, Полярный круг храня,</a:t>
            </a:r>
          </a:p>
          <a:p>
            <a:pPr lvl="0"/>
            <a:r>
              <a:rPr lang="ru-RU" sz="28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Дал счастье нам и  нашим внукам, детям.</a:t>
            </a:r>
          </a:p>
          <a:p>
            <a:pPr lvl="0"/>
            <a:r>
              <a:rPr lang="ru-RU" sz="28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Прекрасней нет тебя, моя земля.</a:t>
            </a:r>
            <a:r>
              <a:rPr lang="ru-RU" dirty="0">
                <a:solidFill>
                  <a:srgbClr val="333333"/>
                </a:solidFill>
                <a:latin typeface="Verdana" panose="020B0604030504040204" pitchFamily="34" charset="0"/>
              </a:rPr>
              <a:t> </a:t>
            </a:r>
            <a:br>
              <a:rPr lang="ru-RU" dirty="0">
                <a:solidFill>
                  <a:srgbClr val="333333"/>
                </a:solidFill>
                <a:latin typeface="Verdana" panose="020B0604030504040204" pitchFamily="34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62345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  <p:sndAc>
          <p:stSnd>
            <p:snd r:embed="rId2" name="camera.wav"/>
          </p:stSnd>
        </p:sndAc>
      </p:transition>
    </mc:Choice>
    <mc:Fallback xmlns="">
      <p:transition spd="slow" advClick="0" advTm="5000">
        <p:fade/>
        <p:sndAc>
          <p:stSnd>
            <p:snd r:embed="rId4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222</Words>
  <Application>Microsoft Office PowerPoint</Application>
  <PresentationFormat>Широкоэкранный</PresentationFormat>
  <Paragraphs>64</Paragraphs>
  <Slides>14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Calibri</vt:lpstr>
      <vt:lpstr>Calibri Light</vt:lpstr>
      <vt:lpstr>Tahoma</vt:lpstr>
      <vt:lpstr>Times New Roman</vt:lpstr>
      <vt:lpstr>Verdana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Ольга</cp:lastModifiedBy>
  <cp:revision>22</cp:revision>
  <dcterms:created xsi:type="dcterms:W3CDTF">2020-05-09T08:52:06Z</dcterms:created>
  <dcterms:modified xsi:type="dcterms:W3CDTF">2024-04-10T17:23:02Z</dcterms:modified>
</cp:coreProperties>
</file>