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5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8A0B5-37D6-4665-A9DF-E9928570C9E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039B1A-D643-40F4-A4ED-6D5AC0DE94FA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</a:rPr>
            <a:t>Надсистема</a:t>
          </a:r>
          <a:endParaRPr lang="ru-RU" b="1" i="1" dirty="0">
            <a:solidFill>
              <a:schemeClr val="tx1"/>
            </a:solidFill>
          </a:endParaRPr>
        </a:p>
      </dgm:t>
    </dgm:pt>
    <dgm:pt modelId="{448BEEEF-B76A-4A61-AC23-618A0E074BB9}" type="parTrans" cxnId="{838451B2-37F7-47F5-975F-E6B5E0540EC7}">
      <dgm:prSet/>
      <dgm:spPr/>
      <dgm:t>
        <a:bodyPr/>
        <a:lstStyle/>
        <a:p>
          <a:endParaRPr lang="ru-RU"/>
        </a:p>
      </dgm:t>
    </dgm:pt>
    <dgm:pt modelId="{BFB13E90-B50D-497B-A205-719C64C5A9DE}" type="sibTrans" cxnId="{838451B2-37F7-47F5-975F-E6B5E0540EC7}">
      <dgm:prSet/>
      <dgm:spPr/>
      <dgm:t>
        <a:bodyPr/>
        <a:lstStyle/>
        <a:p>
          <a:endParaRPr lang="ru-RU"/>
        </a:p>
      </dgm:t>
    </dgm:pt>
    <dgm:pt modelId="{F6A79EA7-D428-4704-B3B5-E7B84FC4FEA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Дикое животное</a:t>
          </a:r>
        </a:p>
        <a:p>
          <a:r>
            <a:rPr lang="ru-RU" b="1" dirty="0" smtClean="0">
              <a:solidFill>
                <a:schemeClr val="tx1"/>
              </a:solidFill>
            </a:rPr>
            <a:t>Лес, зоопарк, цирк</a:t>
          </a:r>
          <a:endParaRPr lang="ru-RU" b="1" dirty="0">
            <a:solidFill>
              <a:schemeClr val="tx1"/>
            </a:solidFill>
          </a:endParaRPr>
        </a:p>
      </dgm:t>
    </dgm:pt>
    <dgm:pt modelId="{3551EB4B-177F-4A73-9449-174B39931946}" type="parTrans" cxnId="{2A954883-F549-42FF-98C4-A6EA301D4EB6}">
      <dgm:prSet/>
      <dgm:spPr/>
      <dgm:t>
        <a:bodyPr/>
        <a:lstStyle/>
        <a:p>
          <a:endParaRPr lang="ru-RU"/>
        </a:p>
      </dgm:t>
    </dgm:pt>
    <dgm:pt modelId="{980EAD20-97CF-4E3F-8EA5-77D5A99E714B}" type="sibTrans" cxnId="{2A954883-F549-42FF-98C4-A6EA301D4EB6}">
      <dgm:prSet/>
      <dgm:spPr/>
      <dgm:t>
        <a:bodyPr/>
        <a:lstStyle/>
        <a:p>
          <a:endParaRPr lang="ru-RU"/>
        </a:p>
      </dgm:t>
    </dgm:pt>
    <dgm:pt modelId="{0C324378-096C-40A1-A60A-FA8AC598A03F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</a:rPr>
            <a:t>Система</a:t>
          </a:r>
          <a:endParaRPr lang="ru-RU" b="1" i="1" dirty="0">
            <a:solidFill>
              <a:schemeClr val="tx1"/>
            </a:solidFill>
          </a:endParaRPr>
        </a:p>
      </dgm:t>
    </dgm:pt>
    <dgm:pt modelId="{34B792F1-E4A6-4692-B061-C5B0104FA294}" type="parTrans" cxnId="{2505D4E3-9E71-4B60-9176-C3EBF5D190C1}">
      <dgm:prSet/>
      <dgm:spPr/>
      <dgm:t>
        <a:bodyPr/>
        <a:lstStyle/>
        <a:p>
          <a:endParaRPr lang="ru-RU"/>
        </a:p>
      </dgm:t>
    </dgm:pt>
    <dgm:pt modelId="{EDE1CAAB-7BAE-4473-A3F4-AB92A05420C6}" type="sibTrans" cxnId="{2505D4E3-9E71-4B60-9176-C3EBF5D190C1}">
      <dgm:prSet/>
      <dgm:spPr/>
      <dgm:t>
        <a:bodyPr/>
        <a:lstStyle/>
        <a:p>
          <a:endParaRPr lang="ru-RU"/>
        </a:p>
      </dgm:t>
    </dgm:pt>
    <dgm:pt modelId="{859F40DA-7A0F-435E-AEA5-A8822F61A22B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</a:rPr>
            <a:t>Подсистема</a:t>
          </a:r>
          <a:endParaRPr lang="ru-RU" b="1" i="1" dirty="0">
            <a:solidFill>
              <a:schemeClr val="tx1"/>
            </a:solidFill>
          </a:endParaRPr>
        </a:p>
      </dgm:t>
    </dgm:pt>
    <dgm:pt modelId="{23A01E6A-0110-433B-8AE1-91E2C12376DD}" type="parTrans" cxnId="{2A0033CF-5930-4327-9799-EBE04510611A}">
      <dgm:prSet/>
      <dgm:spPr/>
      <dgm:t>
        <a:bodyPr/>
        <a:lstStyle/>
        <a:p>
          <a:endParaRPr lang="ru-RU"/>
        </a:p>
      </dgm:t>
    </dgm:pt>
    <dgm:pt modelId="{161725C2-75A3-4126-9113-68C9F6F386B6}" type="sibTrans" cxnId="{2A0033CF-5930-4327-9799-EBE04510611A}">
      <dgm:prSet/>
      <dgm:spPr/>
      <dgm:t>
        <a:bodyPr/>
        <a:lstStyle/>
        <a:p>
          <a:endParaRPr lang="ru-RU"/>
        </a:p>
      </dgm:t>
    </dgm:pt>
    <dgm:pt modelId="{258C3A1B-2F5D-4101-9786-672E5C64F77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Уши, нос, зубы,</a:t>
          </a:r>
        </a:p>
        <a:p>
          <a:r>
            <a:rPr lang="ru-RU" b="1" dirty="0" smtClean="0">
              <a:solidFill>
                <a:schemeClr val="tx1"/>
              </a:solidFill>
            </a:rPr>
            <a:t>хвост,</a:t>
          </a:r>
        </a:p>
        <a:p>
          <a:r>
            <a:rPr lang="ru-RU" b="1" dirty="0" smtClean="0">
              <a:solidFill>
                <a:schemeClr val="tx1"/>
              </a:solidFill>
            </a:rPr>
            <a:t>лапы, когти, шерсть</a:t>
          </a:r>
          <a:endParaRPr lang="ru-RU" b="1" dirty="0">
            <a:solidFill>
              <a:schemeClr val="tx1"/>
            </a:solidFill>
          </a:endParaRPr>
        </a:p>
      </dgm:t>
    </dgm:pt>
    <dgm:pt modelId="{DADF3229-0D6D-4946-AEFF-ED0C03506B84}" type="parTrans" cxnId="{F2BE6FE8-AD69-4776-8903-E537C1CBEBFB}">
      <dgm:prSet/>
      <dgm:spPr/>
      <dgm:t>
        <a:bodyPr/>
        <a:lstStyle/>
        <a:p>
          <a:endParaRPr lang="ru-RU"/>
        </a:p>
      </dgm:t>
    </dgm:pt>
    <dgm:pt modelId="{47E2476F-D373-4B68-8144-42C556708969}" type="sibTrans" cxnId="{F2BE6FE8-AD69-4776-8903-E537C1CBEBFB}">
      <dgm:prSet/>
      <dgm:spPr/>
      <dgm:t>
        <a:bodyPr/>
        <a:lstStyle/>
        <a:p>
          <a:endParaRPr lang="ru-RU"/>
        </a:p>
      </dgm:t>
    </dgm:pt>
    <dgm:pt modelId="{83073323-1446-49F2-AA41-4DD435EC5A23}">
      <dgm:prSet phldrT="[Текст]" custT="1"/>
      <dgm:spPr/>
      <dgm:t>
        <a:bodyPr/>
        <a:lstStyle/>
        <a:p>
          <a:r>
            <a: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Медведь</a:t>
          </a:r>
          <a:endParaRPr lang="ru-RU" sz="48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825A52-6C72-4BF4-9D5B-76008B9977B9}" type="sibTrans" cxnId="{FC16F911-A13F-48AD-BD48-8E56A66A4058}">
      <dgm:prSet/>
      <dgm:spPr/>
      <dgm:t>
        <a:bodyPr/>
        <a:lstStyle/>
        <a:p>
          <a:endParaRPr lang="ru-RU"/>
        </a:p>
      </dgm:t>
    </dgm:pt>
    <dgm:pt modelId="{8CE965E9-6F36-4F71-BAE4-04FA9DE3FF4D}" type="parTrans" cxnId="{FC16F911-A13F-48AD-BD48-8E56A66A4058}">
      <dgm:prSet/>
      <dgm:spPr/>
      <dgm:t>
        <a:bodyPr/>
        <a:lstStyle/>
        <a:p>
          <a:endParaRPr lang="ru-RU"/>
        </a:p>
      </dgm:t>
    </dgm:pt>
    <dgm:pt modelId="{4B0796D3-13BF-4EBF-B320-F5A3A149F34F}" type="pres">
      <dgm:prSet presAssocID="{8958A0B5-37D6-4665-A9DF-E9928570C9E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7071AB-F6B5-48CB-88EC-BA8F7880F701}" type="pres">
      <dgm:prSet presAssocID="{6B039B1A-D643-40F4-A4ED-6D5AC0DE94FA}" presName="node" presStyleLbl="node1" presStyleIdx="0" presStyleCnt="6" custScaleY="72222" custLinFactNeighborX="-29787" custLinFactNeighborY="-1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6DA87-8C4A-4FD7-AF72-E4755EFE2D9D}" type="pres">
      <dgm:prSet presAssocID="{BFB13E90-B50D-497B-A205-719C64C5A9DE}" presName="sibTrans" presStyleCnt="0"/>
      <dgm:spPr/>
    </dgm:pt>
    <dgm:pt modelId="{0483ADB3-55A4-49EC-B39E-C3ED146BA27D}" type="pres">
      <dgm:prSet presAssocID="{F6A79EA7-D428-4704-B3B5-E7B84FC4FEA6}" presName="node" presStyleLbl="node1" presStyleIdx="1" presStyleCnt="6" custScaleX="102853" custScaleY="72222" custLinFactNeighborX="31430" custLinFactNeighborY="-16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8EB21A-7825-40E3-A665-8192C7DE98EC}" type="pres">
      <dgm:prSet presAssocID="{980EAD20-97CF-4E3F-8EA5-77D5A99E714B}" presName="sibTrans" presStyleCnt="0"/>
      <dgm:spPr/>
    </dgm:pt>
    <dgm:pt modelId="{1539B0CE-B65E-484F-B7A7-E6B20E174CE6}" type="pres">
      <dgm:prSet presAssocID="{0C324378-096C-40A1-A60A-FA8AC598A03F}" presName="node" presStyleLbl="node1" presStyleIdx="2" presStyleCnt="6" custScaleX="100001" custScaleY="72221" custLinFactNeighborX="-31301" custLinFactNeighborY="-6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B47F30-B41C-45E2-94B0-8CE433358E92}" type="pres">
      <dgm:prSet presAssocID="{EDE1CAAB-7BAE-4473-A3F4-AB92A05420C6}" presName="sibTrans" presStyleCnt="0"/>
      <dgm:spPr/>
    </dgm:pt>
    <dgm:pt modelId="{7D548BEE-E0D3-430A-BE02-77BFCDD0ECE8}" type="pres">
      <dgm:prSet presAssocID="{859F40DA-7A0F-435E-AEA5-A8822F61A22B}" presName="node" presStyleLbl="node1" presStyleIdx="3" presStyleCnt="6" custScaleX="100166" custScaleY="72225" custLinFactX="-41302" custLinFactNeighborX="-100000" custLinFactNeighborY="808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78F52-194D-47A8-A2AB-3D128DE005DE}" type="pres">
      <dgm:prSet presAssocID="{161725C2-75A3-4126-9113-68C9F6F386B6}" presName="sibTrans" presStyleCnt="0"/>
      <dgm:spPr/>
    </dgm:pt>
    <dgm:pt modelId="{0D219073-3862-4514-95E4-5F597E903516}" type="pres">
      <dgm:prSet presAssocID="{83073323-1446-49F2-AA41-4DD435EC5A23}" presName="node" presStyleLbl="node1" presStyleIdx="4" presStyleCnt="6" custScaleY="74660" custLinFactX="44716" custLinFactNeighborX="100000" custLinFactNeighborY="-9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1EEF54-431A-4E22-ACDE-E1FCABD236D3}" type="pres">
      <dgm:prSet presAssocID="{DE825A52-6C72-4BF4-9D5B-76008B9977B9}" presName="sibTrans" presStyleCnt="0"/>
      <dgm:spPr/>
    </dgm:pt>
    <dgm:pt modelId="{B774660B-9DC5-47A9-B5F2-637327EFC6E0}" type="pres">
      <dgm:prSet presAssocID="{258C3A1B-2F5D-4101-9786-672E5C64F774}" presName="node" presStyleLbl="node1" presStyleIdx="5" presStyleCnt="6" custScaleX="100349" custScaleY="67404" custLinFactNeighborX="32287" custLinFactNeighborY="-10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BE6FE8-AD69-4776-8903-E537C1CBEBFB}" srcId="{8958A0B5-37D6-4665-A9DF-E9928570C9E1}" destId="{258C3A1B-2F5D-4101-9786-672E5C64F774}" srcOrd="5" destOrd="0" parTransId="{DADF3229-0D6D-4946-AEFF-ED0C03506B84}" sibTransId="{47E2476F-D373-4B68-8144-42C556708969}"/>
    <dgm:cxn modelId="{697AA1D5-5EB5-4751-B55E-C82AC600B66E}" type="presOf" srcId="{6B039B1A-D643-40F4-A4ED-6D5AC0DE94FA}" destId="{F37071AB-F6B5-48CB-88EC-BA8F7880F701}" srcOrd="0" destOrd="0" presId="urn:microsoft.com/office/officeart/2005/8/layout/default"/>
    <dgm:cxn modelId="{7CD522A2-B91A-4A61-B2E5-DAF9F83DBE3B}" type="presOf" srcId="{83073323-1446-49F2-AA41-4DD435EC5A23}" destId="{0D219073-3862-4514-95E4-5F597E903516}" srcOrd="0" destOrd="0" presId="urn:microsoft.com/office/officeart/2005/8/layout/default"/>
    <dgm:cxn modelId="{16B36C7E-E937-4DE5-8F35-D813F178D9DE}" type="presOf" srcId="{859F40DA-7A0F-435E-AEA5-A8822F61A22B}" destId="{7D548BEE-E0D3-430A-BE02-77BFCDD0ECE8}" srcOrd="0" destOrd="0" presId="urn:microsoft.com/office/officeart/2005/8/layout/default"/>
    <dgm:cxn modelId="{900FDD6D-CEFD-4104-9871-FD78C0DE0919}" type="presOf" srcId="{F6A79EA7-D428-4704-B3B5-E7B84FC4FEA6}" destId="{0483ADB3-55A4-49EC-B39E-C3ED146BA27D}" srcOrd="0" destOrd="0" presId="urn:microsoft.com/office/officeart/2005/8/layout/default"/>
    <dgm:cxn modelId="{FC16F911-A13F-48AD-BD48-8E56A66A4058}" srcId="{8958A0B5-37D6-4665-A9DF-E9928570C9E1}" destId="{83073323-1446-49F2-AA41-4DD435EC5A23}" srcOrd="4" destOrd="0" parTransId="{8CE965E9-6F36-4F71-BAE4-04FA9DE3FF4D}" sibTransId="{DE825A52-6C72-4BF4-9D5B-76008B9977B9}"/>
    <dgm:cxn modelId="{8E6DB3FC-3C27-439D-984C-7F44D61C6C01}" type="presOf" srcId="{8958A0B5-37D6-4665-A9DF-E9928570C9E1}" destId="{4B0796D3-13BF-4EBF-B320-F5A3A149F34F}" srcOrd="0" destOrd="0" presId="urn:microsoft.com/office/officeart/2005/8/layout/default"/>
    <dgm:cxn modelId="{2A954883-F549-42FF-98C4-A6EA301D4EB6}" srcId="{8958A0B5-37D6-4665-A9DF-E9928570C9E1}" destId="{F6A79EA7-D428-4704-B3B5-E7B84FC4FEA6}" srcOrd="1" destOrd="0" parTransId="{3551EB4B-177F-4A73-9449-174B39931946}" sibTransId="{980EAD20-97CF-4E3F-8EA5-77D5A99E714B}"/>
    <dgm:cxn modelId="{838451B2-37F7-47F5-975F-E6B5E0540EC7}" srcId="{8958A0B5-37D6-4665-A9DF-E9928570C9E1}" destId="{6B039B1A-D643-40F4-A4ED-6D5AC0DE94FA}" srcOrd="0" destOrd="0" parTransId="{448BEEEF-B76A-4A61-AC23-618A0E074BB9}" sibTransId="{BFB13E90-B50D-497B-A205-719C64C5A9DE}"/>
    <dgm:cxn modelId="{B35203EC-CF2D-4748-9DB7-9D2DC347CFB7}" type="presOf" srcId="{0C324378-096C-40A1-A60A-FA8AC598A03F}" destId="{1539B0CE-B65E-484F-B7A7-E6B20E174CE6}" srcOrd="0" destOrd="0" presId="urn:microsoft.com/office/officeart/2005/8/layout/default"/>
    <dgm:cxn modelId="{2505D4E3-9E71-4B60-9176-C3EBF5D190C1}" srcId="{8958A0B5-37D6-4665-A9DF-E9928570C9E1}" destId="{0C324378-096C-40A1-A60A-FA8AC598A03F}" srcOrd="2" destOrd="0" parTransId="{34B792F1-E4A6-4692-B061-C5B0104FA294}" sibTransId="{EDE1CAAB-7BAE-4473-A3F4-AB92A05420C6}"/>
    <dgm:cxn modelId="{032B7D4B-F6B3-4337-BE93-8A0F8899D0B6}" type="presOf" srcId="{258C3A1B-2F5D-4101-9786-672E5C64F774}" destId="{B774660B-9DC5-47A9-B5F2-637327EFC6E0}" srcOrd="0" destOrd="0" presId="urn:microsoft.com/office/officeart/2005/8/layout/default"/>
    <dgm:cxn modelId="{2A0033CF-5930-4327-9799-EBE04510611A}" srcId="{8958A0B5-37D6-4665-A9DF-E9928570C9E1}" destId="{859F40DA-7A0F-435E-AEA5-A8822F61A22B}" srcOrd="3" destOrd="0" parTransId="{23A01E6A-0110-433B-8AE1-91E2C12376DD}" sibTransId="{161725C2-75A3-4126-9113-68C9F6F386B6}"/>
    <dgm:cxn modelId="{B3AE0C0E-BFF5-445D-961A-2A3BB6A8408B}" type="presParOf" srcId="{4B0796D3-13BF-4EBF-B320-F5A3A149F34F}" destId="{F37071AB-F6B5-48CB-88EC-BA8F7880F701}" srcOrd="0" destOrd="0" presId="urn:microsoft.com/office/officeart/2005/8/layout/default"/>
    <dgm:cxn modelId="{9A2DCF4F-0EAB-4FB8-B327-D9E065D528D2}" type="presParOf" srcId="{4B0796D3-13BF-4EBF-B320-F5A3A149F34F}" destId="{1DB6DA87-8C4A-4FD7-AF72-E4755EFE2D9D}" srcOrd="1" destOrd="0" presId="urn:microsoft.com/office/officeart/2005/8/layout/default"/>
    <dgm:cxn modelId="{6928E729-F96E-4215-8E4D-A97673E478FF}" type="presParOf" srcId="{4B0796D3-13BF-4EBF-B320-F5A3A149F34F}" destId="{0483ADB3-55A4-49EC-B39E-C3ED146BA27D}" srcOrd="2" destOrd="0" presId="urn:microsoft.com/office/officeart/2005/8/layout/default"/>
    <dgm:cxn modelId="{65A0157B-F3BD-40F9-8A7A-D5F24DF2C5A4}" type="presParOf" srcId="{4B0796D3-13BF-4EBF-B320-F5A3A149F34F}" destId="{0D8EB21A-7825-40E3-A665-8192C7DE98EC}" srcOrd="3" destOrd="0" presId="urn:microsoft.com/office/officeart/2005/8/layout/default"/>
    <dgm:cxn modelId="{AF3A51B3-8090-4B18-9A0A-B0E1C10EA513}" type="presParOf" srcId="{4B0796D3-13BF-4EBF-B320-F5A3A149F34F}" destId="{1539B0CE-B65E-484F-B7A7-E6B20E174CE6}" srcOrd="4" destOrd="0" presId="urn:microsoft.com/office/officeart/2005/8/layout/default"/>
    <dgm:cxn modelId="{3BD34CC0-E9B4-4F6F-8913-6C1A72A6B719}" type="presParOf" srcId="{4B0796D3-13BF-4EBF-B320-F5A3A149F34F}" destId="{B5B47F30-B41C-45E2-94B0-8CE433358E92}" srcOrd="5" destOrd="0" presId="urn:microsoft.com/office/officeart/2005/8/layout/default"/>
    <dgm:cxn modelId="{EC4BE074-AD71-487C-8FE4-D5350B9E0EC4}" type="presParOf" srcId="{4B0796D3-13BF-4EBF-B320-F5A3A149F34F}" destId="{7D548BEE-E0D3-430A-BE02-77BFCDD0ECE8}" srcOrd="6" destOrd="0" presId="urn:microsoft.com/office/officeart/2005/8/layout/default"/>
    <dgm:cxn modelId="{EAB59B7B-4C1A-49C8-B998-1F0E095A1ACE}" type="presParOf" srcId="{4B0796D3-13BF-4EBF-B320-F5A3A149F34F}" destId="{4C278F52-194D-47A8-A2AB-3D128DE005DE}" srcOrd="7" destOrd="0" presId="urn:microsoft.com/office/officeart/2005/8/layout/default"/>
    <dgm:cxn modelId="{FFD34B94-FDA8-4D74-BA10-7BF55C433FFA}" type="presParOf" srcId="{4B0796D3-13BF-4EBF-B320-F5A3A149F34F}" destId="{0D219073-3862-4514-95E4-5F597E903516}" srcOrd="8" destOrd="0" presId="urn:microsoft.com/office/officeart/2005/8/layout/default"/>
    <dgm:cxn modelId="{772562FB-F8CE-44FC-B7FD-C3F64A2CAF3B}" type="presParOf" srcId="{4B0796D3-13BF-4EBF-B320-F5A3A149F34F}" destId="{081EEF54-431A-4E22-ACDE-E1FCABD236D3}" srcOrd="9" destOrd="0" presId="urn:microsoft.com/office/officeart/2005/8/layout/default"/>
    <dgm:cxn modelId="{160D3F5E-0D5C-46C4-B37F-A051773A29D8}" type="presParOf" srcId="{4B0796D3-13BF-4EBF-B320-F5A3A149F34F}" destId="{B774660B-9DC5-47A9-B5F2-637327EFC6E0}" srcOrd="10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DD5104-E6F1-46A5-ADDE-AF48D025617A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CACE26-A1D7-47E3-A6AC-C8D6C2EF1DC6}">
      <dgm:prSet phldrT="[Текст]"/>
      <dgm:spPr/>
      <dgm:t>
        <a:bodyPr/>
        <a:lstStyle/>
        <a:p>
          <a:r>
            <a:rPr lang="ru-RU" b="1" i="1" u="sng" dirty="0" smtClean="0">
              <a:solidFill>
                <a:schemeClr val="tx1"/>
              </a:solidFill>
            </a:rPr>
            <a:t>ПРОШЛОЕ</a:t>
          </a:r>
          <a:endParaRPr lang="ru-RU" b="1" i="1" u="sng" dirty="0">
            <a:solidFill>
              <a:schemeClr val="tx1"/>
            </a:solidFill>
          </a:endParaRPr>
        </a:p>
      </dgm:t>
    </dgm:pt>
    <dgm:pt modelId="{D5BC644A-25AF-49D6-962F-B4122001D7C7}" type="parTrans" cxnId="{A669B351-8397-43D6-9688-7CD8C9601A22}">
      <dgm:prSet/>
      <dgm:spPr/>
      <dgm:t>
        <a:bodyPr/>
        <a:lstStyle/>
        <a:p>
          <a:endParaRPr lang="ru-RU"/>
        </a:p>
      </dgm:t>
    </dgm:pt>
    <dgm:pt modelId="{253BE6A0-A5A5-4098-9770-4676FC945ECE}" type="sibTrans" cxnId="{A669B351-8397-43D6-9688-7CD8C9601A22}">
      <dgm:prSet/>
      <dgm:spPr/>
      <dgm:t>
        <a:bodyPr/>
        <a:lstStyle/>
        <a:p>
          <a:endParaRPr lang="ru-RU"/>
        </a:p>
      </dgm:t>
    </dgm:pt>
    <dgm:pt modelId="{F3C1AD8D-3B81-42BD-A26C-A6AA89ECFE70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ДЕРЕВО</a:t>
          </a:r>
          <a:endParaRPr lang="ru-RU" b="1" dirty="0">
            <a:solidFill>
              <a:srgbClr val="FF0000"/>
            </a:solidFill>
          </a:endParaRPr>
        </a:p>
      </dgm:t>
    </dgm:pt>
    <dgm:pt modelId="{E72F6D39-BA6A-4B8A-AD25-F44D6E9B7024}" type="parTrans" cxnId="{F129ACDB-7705-4297-80AB-7E2FB0F3BB33}">
      <dgm:prSet/>
      <dgm:spPr/>
      <dgm:t>
        <a:bodyPr/>
        <a:lstStyle/>
        <a:p>
          <a:endParaRPr lang="ru-RU"/>
        </a:p>
      </dgm:t>
    </dgm:pt>
    <dgm:pt modelId="{78D172DE-CCC7-444F-8282-67DA7E7ECA45}" type="sibTrans" cxnId="{F129ACDB-7705-4297-80AB-7E2FB0F3BB33}">
      <dgm:prSet/>
      <dgm:spPr/>
      <dgm:t>
        <a:bodyPr/>
        <a:lstStyle/>
        <a:p>
          <a:endParaRPr lang="ru-RU"/>
        </a:p>
      </dgm:t>
    </dgm:pt>
    <dgm:pt modelId="{D66CB8DE-16D1-46B2-A0C8-9C253624BC11}">
      <dgm:prSet phldrT="[Текст]"/>
      <dgm:spPr/>
      <dgm:t>
        <a:bodyPr/>
        <a:lstStyle/>
        <a:p>
          <a:r>
            <a:rPr lang="ru-RU" b="1" i="1" u="sng" dirty="0" smtClean="0">
              <a:solidFill>
                <a:schemeClr val="tx1"/>
              </a:solidFill>
            </a:rPr>
            <a:t>НАСТОЯЩЕЕ</a:t>
          </a:r>
          <a:endParaRPr lang="ru-RU" b="1" i="1" u="sng" dirty="0">
            <a:solidFill>
              <a:schemeClr val="tx1"/>
            </a:solidFill>
          </a:endParaRPr>
        </a:p>
      </dgm:t>
    </dgm:pt>
    <dgm:pt modelId="{435802F1-A556-4428-A7D5-66A74D4562AA}" type="parTrans" cxnId="{1DA79022-2B7D-43B0-B035-E40505B20F16}">
      <dgm:prSet/>
      <dgm:spPr/>
      <dgm:t>
        <a:bodyPr/>
        <a:lstStyle/>
        <a:p>
          <a:endParaRPr lang="ru-RU"/>
        </a:p>
      </dgm:t>
    </dgm:pt>
    <dgm:pt modelId="{EB584788-C70E-4A3B-9789-09FFAAC28385}" type="sibTrans" cxnId="{1DA79022-2B7D-43B0-B035-E40505B20F16}">
      <dgm:prSet/>
      <dgm:spPr/>
      <dgm:t>
        <a:bodyPr/>
        <a:lstStyle/>
        <a:p>
          <a:endParaRPr lang="ru-RU"/>
        </a:p>
      </dgm:t>
    </dgm:pt>
    <dgm:pt modelId="{A121D558-5B77-4342-81CA-0D75C21EDBB3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ДОСКА</a:t>
          </a:r>
          <a:endParaRPr lang="ru-RU" b="1" dirty="0">
            <a:solidFill>
              <a:srgbClr val="FF0000"/>
            </a:solidFill>
          </a:endParaRPr>
        </a:p>
      </dgm:t>
    </dgm:pt>
    <dgm:pt modelId="{D91A4AA0-17B7-45B6-8110-FA0167CF33AC}" type="parTrans" cxnId="{07F98E84-53FA-452B-9131-89EF4EE443BC}">
      <dgm:prSet/>
      <dgm:spPr/>
      <dgm:t>
        <a:bodyPr/>
        <a:lstStyle/>
        <a:p>
          <a:endParaRPr lang="ru-RU"/>
        </a:p>
      </dgm:t>
    </dgm:pt>
    <dgm:pt modelId="{B981E7EF-A0E4-443B-8699-047A993421C0}" type="sibTrans" cxnId="{07F98E84-53FA-452B-9131-89EF4EE443BC}">
      <dgm:prSet/>
      <dgm:spPr/>
      <dgm:t>
        <a:bodyPr/>
        <a:lstStyle/>
        <a:p>
          <a:endParaRPr lang="ru-RU"/>
        </a:p>
      </dgm:t>
    </dgm:pt>
    <dgm:pt modelId="{607DB2E9-107E-46AF-8424-F1A0B6BDCAFB}">
      <dgm:prSet phldrT="[Текст]"/>
      <dgm:spPr/>
      <dgm:t>
        <a:bodyPr/>
        <a:lstStyle/>
        <a:p>
          <a:r>
            <a:rPr lang="ru-RU" b="1" i="1" u="sng" dirty="0" smtClean="0">
              <a:solidFill>
                <a:schemeClr val="tx1"/>
              </a:solidFill>
            </a:rPr>
            <a:t>БУДУЩЕЕ</a:t>
          </a:r>
          <a:endParaRPr lang="ru-RU" b="1" i="1" u="sng" dirty="0">
            <a:solidFill>
              <a:schemeClr val="tx1"/>
            </a:solidFill>
          </a:endParaRPr>
        </a:p>
      </dgm:t>
    </dgm:pt>
    <dgm:pt modelId="{5049C40C-AEF8-43B4-880C-7CE5207E44DA}" type="parTrans" cxnId="{1DDC2372-864F-44F5-A4F4-A326CB9E1D7A}">
      <dgm:prSet/>
      <dgm:spPr/>
      <dgm:t>
        <a:bodyPr/>
        <a:lstStyle/>
        <a:p>
          <a:endParaRPr lang="ru-RU"/>
        </a:p>
      </dgm:t>
    </dgm:pt>
    <dgm:pt modelId="{62FB4B14-E6EE-4148-83C0-47DD6982437C}" type="sibTrans" cxnId="{1DDC2372-864F-44F5-A4F4-A326CB9E1D7A}">
      <dgm:prSet/>
      <dgm:spPr/>
      <dgm:t>
        <a:bodyPr/>
        <a:lstStyle/>
        <a:p>
          <a:endParaRPr lang="ru-RU"/>
        </a:p>
      </dgm:t>
    </dgm:pt>
    <dgm:pt modelId="{E0D5A9FF-8552-4BF6-9276-BFB7F005798D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ИЗДЕЛИЕ ИЗ ДЕРЕВА</a:t>
          </a:r>
          <a:endParaRPr lang="ru-RU" b="1" dirty="0">
            <a:solidFill>
              <a:srgbClr val="FF0000"/>
            </a:solidFill>
          </a:endParaRPr>
        </a:p>
      </dgm:t>
    </dgm:pt>
    <dgm:pt modelId="{E376599E-12BC-4B95-8EB5-3F0ADA00227B}" type="parTrans" cxnId="{10B8956A-DFCE-4CCE-A5B2-5B61C78628F7}">
      <dgm:prSet/>
      <dgm:spPr/>
      <dgm:t>
        <a:bodyPr/>
        <a:lstStyle/>
        <a:p>
          <a:endParaRPr lang="ru-RU"/>
        </a:p>
      </dgm:t>
    </dgm:pt>
    <dgm:pt modelId="{71528A40-0AB4-45D7-9FC5-060913F2C8D0}" type="sibTrans" cxnId="{10B8956A-DFCE-4CCE-A5B2-5B61C78628F7}">
      <dgm:prSet/>
      <dgm:spPr/>
      <dgm:t>
        <a:bodyPr/>
        <a:lstStyle/>
        <a:p>
          <a:endParaRPr lang="ru-RU"/>
        </a:p>
      </dgm:t>
    </dgm:pt>
    <dgm:pt modelId="{2BD3A6FD-F60B-49E9-A4B1-CAAD566A371C}" type="pres">
      <dgm:prSet presAssocID="{01DD5104-E6F1-46A5-ADDE-AF48D02561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A2E1AE-E22F-41AC-9702-5A977D32CB4B}" type="pres">
      <dgm:prSet presAssocID="{607DB2E9-107E-46AF-8424-F1A0B6BDCAFB}" presName="boxAndChildren" presStyleCnt="0"/>
      <dgm:spPr/>
    </dgm:pt>
    <dgm:pt modelId="{90049078-5C3C-4C6C-BA93-5B206971A20A}" type="pres">
      <dgm:prSet presAssocID="{607DB2E9-107E-46AF-8424-F1A0B6BDCAFB}" presName="parentTextBox" presStyleLbl="node1" presStyleIdx="0" presStyleCnt="3"/>
      <dgm:spPr/>
      <dgm:t>
        <a:bodyPr/>
        <a:lstStyle/>
        <a:p>
          <a:endParaRPr lang="ru-RU"/>
        </a:p>
      </dgm:t>
    </dgm:pt>
    <dgm:pt modelId="{E2CF73AF-83C9-4352-8B75-11BA9B55C0E7}" type="pres">
      <dgm:prSet presAssocID="{607DB2E9-107E-46AF-8424-F1A0B6BDCAFB}" presName="entireBox" presStyleLbl="node1" presStyleIdx="0" presStyleCnt="3"/>
      <dgm:spPr/>
      <dgm:t>
        <a:bodyPr/>
        <a:lstStyle/>
        <a:p>
          <a:endParaRPr lang="ru-RU"/>
        </a:p>
      </dgm:t>
    </dgm:pt>
    <dgm:pt modelId="{6F1B36F7-CBD6-4FBD-8294-B920CA9B4E43}" type="pres">
      <dgm:prSet presAssocID="{607DB2E9-107E-46AF-8424-F1A0B6BDCAFB}" presName="descendantBox" presStyleCnt="0"/>
      <dgm:spPr/>
    </dgm:pt>
    <dgm:pt modelId="{A0C12B7B-7EB6-4E39-BD0F-59042EE0740D}" type="pres">
      <dgm:prSet presAssocID="{E0D5A9FF-8552-4BF6-9276-BFB7F005798D}" presName="childTextBox" presStyleLbl="fgAccFollowNode1" presStyleIdx="0" presStyleCnt="3" custLinFactNeighborX="-348" custLinFactNeighborY="10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6D3B3-6920-471B-B362-F3DB9BDA4DAF}" type="pres">
      <dgm:prSet presAssocID="{EB584788-C70E-4A3B-9789-09FFAAC28385}" presName="sp" presStyleCnt="0"/>
      <dgm:spPr/>
    </dgm:pt>
    <dgm:pt modelId="{51B053DA-6B3A-4ED6-ACD7-573A810617D4}" type="pres">
      <dgm:prSet presAssocID="{D66CB8DE-16D1-46B2-A0C8-9C253624BC11}" presName="arrowAndChildren" presStyleCnt="0"/>
      <dgm:spPr/>
    </dgm:pt>
    <dgm:pt modelId="{DACD3B49-C1B1-4E59-B5CB-6F1048B03E2F}" type="pres">
      <dgm:prSet presAssocID="{D66CB8DE-16D1-46B2-A0C8-9C253624BC11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36D3F895-2A4F-4558-97BA-4256B084CC8E}" type="pres">
      <dgm:prSet presAssocID="{D66CB8DE-16D1-46B2-A0C8-9C253624BC11}" presName="arrow" presStyleLbl="node1" presStyleIdx="1" presStyleCnt="3"/>
      <dgm:spPr/>
      <dgm:t>
        <a:bodyPr/>
        <a:lstStyle/>
        <a:p>
          <a:endParaRPr lang="ru-RU"/>
        </a:p>
      </dgm:t>
    </dgm:pt>
    <dgm:pt modelId="{0DA7D954-89C1-4AAA-9530-1C9C8186D55E}" type="pres">
      <dgm:prSet presAssocID="{D66CB8DE-16D1-46B2-A0C8-9C253624BC11}" presName="descendantArrow" presStyleCnt="0"/>
      <dgm:spPr/>
    </dgm:pt>
    <dgm:pt modelId="{81A39149-0F9A-4812-8FF8-0B465CE52601}" type="pres">
      <dgm:prSet presAssocID="{A121D558-5B77-4342-81CA-0D75C21EDBB3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0BB5A-8E67-42DA-AE15-12B3E587875C}" type="pres">
      <dgm:prSet presAssocID="{253BE6A0-A5A5-4098-9770-4676FC945ECE}" presName="sp" presStyleCnt="0"/>
      <dgm:spPr/>
    </dgm:pt>
    <dgm:pt modelId="{E0A58BAA-07DA-4572-BE75-4B5712C00C27}" type="pres">
      <dgm:prSet presAssocID="{92CACE26-A1D7-47E3-A6AC-C8D6C2EF1DC6}" presName="arrowAndChildren" presStyleCnt="0"/>
      <dgm:spPr/>
    </dgm:pt>
    <dgm:pt modelId="{991A9FA8-1E2A-435B-835D-0ACCCDEB8274}" type="pres">
      <dgm:prSet presAssocID="{92CACE26-A1D7-47E3-A6AC-C8D6C2EF1DC6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F5B1439F-70DC-4F48-96E4-1368B2974FBC}" type="pres">
      <dgm:prSet presAssocID="{92CACE26-A1D7-47E3-A6AC-C8D6C2EF1DC6}" presName="arrow" presStyleLbl="node1" presStyleIdx="2" presStyleCnt="3"/>
      <dgm:spPr/>
      <dgm:t>
        <a:bodyPr/>
        <a:lstStyle/>
        <a:p>
          <a:endParaRPr lang="ru-RU"/>
        </a:p>
      </dgm:t>
    </dgm:pt>
    <dgm:pt modelId="{CDE6B8F2-92AE-4F4F-879A-DBF44872144D}" type="pres">
      <dgm:prSet presAssocID="{92CACE26-A1D7-47E3-A6AC-C8D6C2EF1DC6}" presName="descendantArrow" presStyleCnt="0"/>
      <dgm:spPr/>
    </dgm:pt>
    <dgm:pt modelId="{8CE1E0ED-EBFE-4B53-8851-3425F98E7DDD}" type="pres">
      <dgm:prSet presAssocID="{F3C1AD8D-3B81-42BD-A26C-A6AA89ECFE70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FB7566-6A17-4E99-A088-E45EFA2E7F2B}" type="presOf" srcId="{607DB2E9-107E-46AF-8424-F1A0B6BDCAFB}" destId="{E2CF73AF-83C9-4352-8B75-11BA9B55C0E7}" srcOrd="1" destOrd="0" presId="urn:microsoft.com/office/officeart/2005/8/layout/process4"/>
    <dgm:cxn modelId="{1DDC2372-864F-44F5-A4F4-A326CB9E1D7A}" srcId="{01DD5104-E6F1-46A5-ADDE-AF48D025617A}" destId="{607DB2E9-107E-46AF-8424-F1A0B6BDCAFB}" srcOrd="2" destOrd="0" parTransId="{5049C40C-AEF8-43B4-880C-7CE5207E44DA}" sibTransId="{62FB4B14-E6EE-4148-83C0-47DD6982437C}"/>
    <dgm:cxn modelId="{F129ACDB-7705-4297-80AB-7E2FB0F3BB33}" srcId="{92CACE26-A1D7-47E3-A6AC-C8D6C2EF1DC6}" destId="{F3C1AD8D-3B81-42BD-A26C-A6AA89ECFE70}" srcOrd="0" destOrd="0" parTransId="{E72F6D39-BA6A-4B8A-AD25-F44D6E9B7024}" sibTransId="{78D172DE-CCC7-444F-8282-67DA7E7ECA45}"/>
    <dgm:cxn modelId="{483AFC37-6E90-4EC3-AF55-35577CB76F3B}" type="presOf" srcId="{01DD5104-E6F1-46A5-ADDE-AF48D025617A}" destId="{2BD3A6FD-F60B-49E9-A4B1-CAAD566A371C}" srcOrd="0" destOrd="0" presId="urn:microsoft.com/office/officeart/2005/8/layout/process4"/>
    <dgm:cxn modelId="{1AE5CC7A-DB0A-4B2A-A86B-9ACB3BFE022E}" type="presOf" srcId="{D66CB8DE-16D1-46B2-A0C8-9C253624BC11}" destId="{DACD3B49-C1B1-4E59-B5CB-6F1048B03E2F}" srcOrd="0" destOrd="0" presId="urn:microsoft.com/office/officeart/2005/8/layout/process4"/>
    <dgm:cxn modelId="{A5A588B5-BBD0-4A52-B521-139F070D7E53}" type="presOf" srcId="{D66CB8DE-16D1-46B2-A0C8-9C253624BC11}" destId="{36D3F895-2A4F-4558-97BA-4256B084CC8E}" srcOrd="1" destOrd="0" presId="urn:microsoft.com/office/officeart/2005/8/layout/process4"/>
    <dgm:cxn modelId="{AD4B5A53-DF8A-43D8-B7CE-E2B336FF453F}" type="presOf" srcId="{92CACE26-A1D7-47E3-A6AC-C8D6C2EF1DC6}" destId="{991A9FA8-1E2A-435B-835D-0ACCCDEB8274}" srcOrd="0" destOrd="0" presId="urn:microsoft.com/office/officeart/2005/8/layout/process4"/>
    <dgm:cxn modelId="{A669B351-8397-43D6-9688-7CD8C9601A22}" srcId="{01DD5104-E6F1-46A5-ADDE-AF48D025617A}" destId="{92CACE26-A1D7-47E3-A6AC-C8D6C2EF1DC6}" srcOrd="0" destOrd="0" parTransId="{D5BC644A-25AF-49D6-962F-B4122001D7C7}" sibTransId="{253BE6A0-A5A5-4098-9770-4676FC945ECE}"/>
    <dgm:cxn modelId="{1DA79022-2B7D-43B0-B035-E40505B20F16}" srcId="{01DD5104-E6F1-46A5-ADDE-AF48D025617A}" destId="{D66CB8DE-16D1-46B2-A0C8-9C253624BC11}" srcOrd="1" destOrd="0" parTransId="{435802F1-A556-4428-A7D5-66A74D4562AA}" sibTransId="{EB584788-C70E-4A3B-9789-09FFAAC28385}"/>
    <dgm:cxn modelId="{F3B354C5-D346-46D5-929F-DB4538E9BD95}" type="presOf" srcId="{92CACE26-A1D7-47E3-A6AC-C8D6C2EF1DC6}" destId="{F5B1439F-70DC-4F48-96E4-1368B2974FBC}" srcOrd="1" destOrd="0" presId="urn:microsoft.com/office/officeart/2005/8/layout/process4"/>
    <dgm:cxn modelId="{048C3F10-3218-4715-BAE1-06DAF7471540}" type="presOf" srcId="{A121D558-5B77-4342-81CA-0D75C21EDBB3}" destId="{81A39149-0F9A-4812-8FF8-0B465CE52601}" srcOrd="0" destOrd="0" presId="urn:microsoft.com/office/officeart/2005/8/layout/process4"/>
    <dgm:cxn modelId="{147C177C-874C-4BED-AB36-49457EA38784}" type="presOf" srcId="{E0D5A9FF-8552-4BF6-9276-BFB7F005798D}" destId="{A0C12B7B-7EB6-4E39-BD0F-59042EE0740D}" srcOrd="0" destOrd="0" presId="urn:microsoft.com/office/officeart/2005/8/layout/process4"/>
    <dgm:cxn modelId="{46BEFEFF-FED8-41CD-8D6C-31805D8ECC95}" type="presOf" srcId="{607DB2E9-107E-46AF-8424-F1A0B6BDCAFB}" destId="{90049078-5C3C-4C6C-BA93-5B206971A20A}" srcOrd="0" destOrd="0" presId="urn:microsoft.com/office/officeart/2005/8/layout/process4"/>
    <dgm:cxn modelId="{07F98E84-53FA-452B-9131-89EF4EE443BC}" srcId="{D66CB8DE-16D1-46B2-A0C8-9C253624BC11}" destId="{A121D558-5B77-4342-81CA-0D75C21EDBB3}" srcOrd="0" destOrd="0" parTransId="{D91A4AA0-17B7-45B6-8110-FA0167CF33AC}" sibTransId="{B981E7EF-A0E4-443B-8699-047A993421C0}"/>
    <dgm:cxn modelId="{3D510DDD-4D0D-42F8-85AA-850492E92DF2}" type="presOf" srcId="{F3C1AD8D-3B81-42BD-A26C-A6AA89ECFE70}" destId="{8CE1E0ED-EBFE-4B53-8851-3425F98E7DDD}" srcOrd="0" destOrd="0" presId="urn:microsoft.com/office/officeart/2005/8/layout/process4"/>
    <dgm:cxn modelId="{10B8956A-DFCE-4CCE-A5B2-5B61C78628F7}" srcId="{607DB2E9-107E-46AF-8424-F1A0B6BDCAFB}" destId="{E0D5A9FF-8552-4BF6-9276-BFB7F005798D}" srcOrd="0" destOrd="0" parTransId="{E376599E-12BC-4B95-8EB5-3F0ADA00227B}" sibTransId="{71528A40-0AB4-45D7-9FC5-060913F2C8D0}"/>
    <dgm:cxn modelId="{09E82952-5152-4339-89FB-BC166E5250E8}" type="presParOf" srcId="{2BD3A6FD-F60B-49E9-A4B1-CAAD566A371C}" destId="{BEA2E1AE-E22F-41AC-9702-5A977D32CB4B}" srcOrd="0" destOrd="0" presId="urn:microsoft.com/office/officeart/2005/8/layout/process4"/>
    <dgm:cxn modelId="{CD5C1AC9-A89F-43D7-B2BA-440EFF8CEA0F}" type="presParOf" srcId="{BEA2E1AE-E22F-41AC-9702-5A977D32CB4B}" destId="{90049078-5C3C-4C6C-BA93-5B206971A20A}" srcOrd="0" destOrd="0" presId="urn:microsoft.com/office/officeart/2005/8/layout/process4"/>
    <dgm:cxn modelId="{0FD1A1A2-74BD-4E5E-A474-AB4B6478C321}" type="presParOf" srcId="{BEA2E1AE-E22F-41AC-9702-5A977D32CB4B}" destId="{E2CF73AF-83C9-4352-8B75-11BA9B55C0E7}" srcOrd="1" destOrd="0" presId="urn:microsoft.com/office/officeart/2005/8/layout/process4"/>
    <dgm:cxn modelId="{EB64A428-EB2D-4B7A-90EE-1233674FF9E2}" type="presParOf" srcId="{BEA2E1AE-E22F-41AC-9702-5A977D32CB4B}" destId="{6F1B36F7-CBD6-4FBD-8294-B920CA9B4E43}" srcOrd="2" destOrd="0" presId="urn:microsoft.com/office/officeart/2005/8/layout/process4"/>
    <dgm:cxn modelId="{E75B66F6-D512-48A9-8BEE-1AE1812089EC}" type="presParOf" srcId="{6F1B36F7-CBD6-4FBD-8294-B920CA9B4E43}" destId="{A0C12B7B-7EB6-4E39-BD0F-59042EE0740D}" srcOrd="0" destOrd="0" presId="urn:microsoft.com/office/officeart/2005/8/layout/process4"/>
    <dgm:cxn modelId="{3976B560-2867-49EA-8AE9-86163A0F7AF5}" type="presParOf" srcId="{2BD3A6FD-F60B-49E9-A4B1-CAAD566A371C}" destId="{4F86D3B3-6920-471B-B362-F3DB9BDA4DAF}" srcOrd="1" destOrd="0" presId="urn:microsoft.com/office/officeart/2005/8/layout/process4"/>
    <dgm:cxn modelId="{B1288783-907F-4C19-B74A-8C6B49B4DA7A}" type="presParOf" srcId="{2BD3A6FD-F60B-49E9-A4B1-CAAD566A371C}" destId="{51B053DA-6B3A-4ED6-ACD7-573A810617D4}" srcOrd="2" destOrd="0" presId="urn:microsoft.com/office/officeart/2005/8/layout/process4"/>
    <dgm:cxn modelId="{9214FDF5-CD13-47F0-856D-E9D776183EB7}" type="presParOf" srcId="{51B053DA-6B3A-4ED6-ACD7-573A810617D4}" destId="{DACD3B49-C1B1-4E59-B5CB-6F1048B03E2F}" srcOrd="0" destOrd="0" presId="urn:microsoft.com/office/officeart/2005/8/layout/process4"/>
    <dgm:cxn modelId="{C24DA03E-022E-4FD5-BE46-0195F6EF0065}" type="presParOf" srcId="{51B053DA-6B3A-4ED6-ACD7-573A810617D4}" destId="{36D3F895-2A4F-4558-97BA-4256B084CC8E}" srcOrd="1" destOrd="0" presId="urn:microsoft.com/office/officeart/2005/8/layout/process4"/>
    <dgm:cxn modelId="{ADD8881A-D185-4187-9A81-6B408BB894D9}" type="presParOf" srcId="{51B053DA-6B3A-4ED6-ACD7-573A810617D4}" destId="{0DA7D954-89C1-4AAA-9530-1C9C8186D55E}" srcOrd="2" destOrd="0" presId="urn:microsoft.com/office/officeart/2005/8/layout/process4"/>
    <dgm:cxn modelId="{EC1307B5-1475-46CC-9182-23455ACE35A9}" type="presParOf" srcId="{0DA7D954-89C1-4AAA-9530-1C9C8186D55E}" destId="{81A39149-0F9A-4812-8FF8-0B465CE52601}" srcOrd="0" destOrd="0" presId="urn:microsoft.com/office/officeart/2005/8/layout/process4"/>
    <dgm:cxn modelId="{EC05941A-DB26-4BF9-B958-FA57978AD791}" type="presParOf" srcId="{2BD3A6FD-F60B-49E9-A4B1-CAAD566A371C}" destId="{2B60BB5A-8E67-42DA-AE15-12B3E587875C}" srcOrd="3" destOrd="0" presId="urn:microsoft.com/office/officeart/2005/8/layout/process4"/>
    <dgm:cxn modelId="{B7D371BF-B448-4E34-9FC5-1684B71F8283}" type="presParOf" srcId="{2BD3A6FD-F60B-49E9-A4B1-CAAD566A371C}" destId="{E0A58BAA-07DA-4572-BE75-4B5712C00C27}" srcOrd="4" destOrd="0" presId="urn:microsoft.com/office/officeart/2005/8/layout/process4"/>
    <dgm:cxn modelId="{9550AFD0-842D-48E3-B68A-4E850760A2CB}" type="presParOf" srcId="{E0A58BAA-07DA-4572-BE75-4B5712C00C27}" destId="{991A9FA8-1E2A-435B-835D-0ACCCDEB8274}" srcOrd="0" destOrd="0" presId="urn:microsoft.com/office/officeart/2005/8/layout/process4"/>
    <dgm:cxn modelId="{83749C0F-535F-4806-9EE5-20A0E3C00D2A}" type="presParOf" srcId="{E0A58BAA-07DA-4572-BE75-4B5712C00C27}" destId="{F5B1439F-70DC-4F48-96E4-1368B2974FBC}" srcOrd="1" destOrd="0" presId="urn:microsoft.com/office/officeart/2005/8/layout/process4"/>
    <dgm:cxn modelId="{56B51A6B-2C70-416A-8FAA-DC3E0B2AADD8}" type="presParOf" srcId="{E0A58BAA-07DA-4572-BE75-4B5712C00C27}" destId="{CDE6B8F2-92AE-4F4F-879A-DBF44872144D}" srcOrd="2" destOrd="0" presId="urn:microsoft.com/office/officeart/2005/8/layout/process4"/>
    <dgm:cxn modelId="{BC9BD588-FE53-4EA6-935C-827623C84E15}" type="presParOf" srcId="{CDE6B8F2-92AE-4F4F-879A-DBF44872144D}" destId="{8CE1E0ED-EBFE-4B53-8851-3425F98E7DDD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357453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Т</a:t>
            </a:r>
            <a:r>
              <a:rPr lang="ru-RU" sz="9600" b="1" dirty="0" smtClean="0">
                <a:solidFill>
                  <a:srgbClr val="002060"/>
                </a:solidFill>
              </a:rPr>
              <a:t>Р</a:t>
            </a:r>
            <a:r>
              <a:rPr lang="ru-RU" sz="9600" b="1" dirty="0" smtClean="0">
                <a:solidFill>
                  <a:srgbClr val="00B050"/>
                </a:solidFill>
              </a:rPr>
              <a:t>И</a:t>
            </a:r>
            <a:r>
              <a:rPr lang="ru-RU" sz="9600" b="1" dirty="0" smtClean="0">
                <a:solidFill>
                  <a:srgbClr val="7030A0"/>
                </a:solidFill>
              </a:rPr>
              <a:t>З</a:t>
            </a:r>
            <a:endParaRPr lang="ru-RU" sz="9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6400800" cy="278130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ТЕОРИЯ РЕШЕНИЯ ИЗОБРИТАТЕЛЬНЫХ ЗАДАЧ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Прямая аналогия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основывается на нахождении буквального сходства природных и технических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объектов.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Например: </a:t>
            </a:r>
          </a:p>
          <a:p>
            <a:pPr>
              <a:buNone/>
            </a:pPr>
            <a:r>
              <a:rPr lang="ru-RU" b="1" dirty="0" smtClean="0"/>
              <a:t>Полёт </a:t>
            </a:r>
            <a:r>
              <a:rPr lang="ru-RU" b="1" dirty="0"/>
              <a:t>самолёта и </a:t>
            </a:r>
            <a:r>
              <a:rPr lang="ru-RU" b="1" dirty="0" smtClean="0"/>
              <a:t>птицы. </a:t>
            </a:r>
          </a:p>
          <a:p>
            <a:pPr>
              <a:buNone/>
            </a:pPr>
            <a:r>
              <a:rPr lang="ru-RU" b="1" dirty="0" smtClean="0"/>
              <a:t>Глубоководное </a:t>
            </a:r>
            <a:r>
              <a:rPr lang="ru-RU" b="1" dirty="0"/>
              <a:t>плавание подводной лодки и рыбы.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Фантазия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аналогия, возникающая в фантастическом, воображаемом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мире.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изобрази счастье, дружбу, солнце и т.д.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«Системный анализ»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(системный оператор)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 помогает сформировать целостную картину мира, развивает 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многоэкранное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мышление, так как учит видеть взаимодействие объектов в единстве и противостоянии, осознавать движение времени, а также понимать и оценивать роль и место каждого объекта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Значение системного анализа: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Надсистема – элемент целого.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 – сам объект.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Подсистема – из каких частей состоит.</a:t>
            </a:r>
          </a:p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4000496" y="17859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000496" y="507207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00496" y="350043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Системный объект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(временная шкала)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«Морфологический анализ»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комбинаторный метод, суть которого предполагает рождение нового оригинального творческого решения или образа путём системного перебора всех теоретически возможных вариантов решения или характеристик объекта. Морфологическая таблица состоит из двух осей координат — горизонтальной (объект) и вертикальной (признаки).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357298"/>
            <a:ext cx="7715303" cy="500066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Данетка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Метод «</a:t>
            </a:r>
            <a:r>
              <a:rPr lang="ru-RU" sz="4000" b="1" dirty="0" err="1" smtClean="0"/>
              <a:t>Данетки</a:t>
            </a:r>
            <a:r>
              <a:rPr lang="ru-RU" sz="4000" b="1" dirty="0" smtClean="0"/>
              <a:t>»</a:t>
            </a:r>
            <a:r>
              <a:rPr lang="ru-RU" dirty="0" smtClean="0"/>
              <a:t> - </a:t>
            </a:r>
            <a:r>
              <a:rPr lang="ru-RU" sz="4000" b="1" dirty="0" smtClean="0"/>
              <a:t>это разновидность головоломок-загадок, которые представляют собой описание странных, необычных ситуаций. Как правило, </a:t>
            </a:r>
            <a:r>
              <a:rPr lang="ru-RU" sz="4000" b="1" dirty="0" err="1" smtClean="0"/>
              <a:t>загадка-данетка</a:t>
            </a:r>
            <a:r>
              <a:rPr lang="ru-RU" sz="4000" b="1" dirty="0" smtClean="0"/>
              <a:t> не содержит четкого вопроса.</a:t>
            </a:r>
            <a:endParaRPr lang="ru-RU" sz="4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Например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Перед вами ящик!</a:t>
            </a:r>
          </a:p>
          <a:p>
            <a:r>
              <a:rPr lang="ru-RU" sz="3600" b="1" dirty="0" smtClean="0"/>
              <a:t>В нем спрятан сказочный персонаж из русской народной сказки.</a:t>
            </a:r>
          </a:p>
          <a:p>
            <a:r>
              <a:rPr lang="ru-RU" sz="3600" b="1" dirty="0" smtClean="0"/>
              <a:t>Вы должны отгадать что это за персонаж задавая мне вопросы на которые отвечать я буду только (ДА или НЕТ)!!!</a:t>
            </a:r>
            <a:endParaRPr lang="ru-RU" sz="3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«Золотая рыбка»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Золотой Рыбки (МЗР) еще называют Методом обоснования новых идей. Этот Метод снимает слои реальности и выявляет ту центральную идею, которая легла в основу необъяснимого фантастического процесса, явления, события.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8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1. Теория.</a:t>
            </a: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2. Методы – пример.</a:t>
            </a: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3. Игра.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Разберем сказку «Золотая рыбка»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Жил старик со своею старухой</a:t>
            </a:r>
            <a:br>
              <a:rPr lang="ru-RU" b="1" dirty="0" smtClean="0"/>
            </a:br>
            <a:r>
              <a:rPr lang="ru-RU" b="1" dirty="0" smtClean="0"/>
              <a:t>У самого синего моря;</a:t>
            </a:r>
            <a:br>
              <a:rPr lang="ru-RU" b="1" dirty="0" smtClean="0"/>
            </a:br>
            <a:r>
              <a:rPr lang="ru-RU" b="1" dirty="0" smtClean="0"/>
              <a:t>Они жили в ветхой землянке</a:t>
            </a:r>
            <a:br>
              <a:rPr lang="ru-RU" b="1" dirty="0" smtClean="0"/>
            </a:br>
            <a:r>
              <a:rPr lang="ru-RU" b="1" dirty="0" smtClean="0"/>
              <a:t>Ровно тридцать лет и три года.</a:t>
            </a:r>
            <a:br>
              <a:rPr lang="ru-RU" b="1" dirty="0" smtClean="0"/>
            </a:br>
            <a:r>
              <a:rPr lang="ru-RU" b="1" dirty="0" smtClean="0"/>
              <a:t>Старик ловил неводом рыбу,</a:t>
            </a:r>
            <a:br>
              <a:rPr lang="ru-RU" b="1" dirty="0" smtClean="0"/>
            </a:br>
            <a:r>
              <a:rPr lang="ru-RU" b="1" dirty="0" smtClean="0"/>
              <a:t>Старуха пряла свою пряжу.</a:t>
            </a:r>
            <a:br>
              <a:rPr lang="ru-RU" b="1" dirty="0" smtClean="0"/>
            </a:br>
            <a:r>
              <a:rPr lang="ru-RU" b="1" dirty="0" smtClean="0"/>
              <a:t>Раз он в море закинул невод, —</a:t>
            </a:r>
            <a:br>
              <a:rPr lang="ru-RU" b="1" dirty="0" smtClean="0"/>
            </a:br>
            <a:r>
              <a:rPr lang="ru-RU" b="1" dirty="0" smtClean="0"/>
              <a:t>Пришел невод с одною тиной.</a:t>
            </a:r>
            <a:br>
              <a:rPr lang="ru-RU" b="1" dirty="0" smtClean="0"/>
            </a:br>
            <a:r>
              <a:rPr lang="ru-RU" b="1" dirty="0" smtClean="0"/>
              <a:t>Он в другой раз закинул невод, —</a:t>
            </a:r>
            <a:br>
              <a:rPr lang="ru-RU" b="1" dirty="0" smtClean="0"/>
            </a:br>
            <a:r>
              <a:rPr lang="ru-RU" b="1" dirty="0" smtClean="0"/>
              <a:t>Пришел невод с травой морскою.</a:t>
            </a:r>
            <a:br>
              <a:rPr lang="ru-RU" b="1" dirty="0" smtClean="0"/>
            </a:br>
            <a:r>
              <a:rPr lang="ru-RU" b="1" dirty="0" smtClean="0"/>
              <a:t>В третий раз закинул он невод, —</a:t>
            </a:r>
            <a:br>
              <a:rPr lang="ru-RU" b="1" dirty="0" smtClean="0"/>
            </a:br>
            <a:r>
              <a:rPr lang="ru-RU" b="1" dirty="0" smtClean="0"/>
              <a:t>Пришел невод с одною рыбкой,</a:t>
            </a:r>
            <a:br>
              <a:rPr lang="ru-RU" b="1" dirty="0" smtClean="0"/>
            </a:br>
            <a:r>
              <a:rPr lang="ru-RU" b="1" dirty="0" smtClean="0"/>
              <a:t>С непростою рыбкой, — золотою.</a:t>
            </a:r>
            <a:br>
              <a:rPr lang="ru-RU" b="1" dirty="0" smtClean="0"/>
            </a:br>
            <a:r>
              <a:rPr lang="ru-RU" b="1" dirty="0" smtClean="0"/>
              <a:t>Как взмолится золотая рыбка!</a:t>
            </a:r>
            <a:br>
              <a:rPr lang="ru-RU" b="1" dirty="0" smtClean="0"/>
            </a:br>
            <a:r>
              <a:rPr lang="ru-RU" b="1" dirty="0" smtClean="0"/>
              <a:t>Голосом молвит человечьим:</a:t>
            </a:r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Например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1643050"/>
            <a:ext cx="357190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Реальная часть:</a:t>
            </a:r>
          </a:p>
          <a:p>
            <a:pPr algn="ctr"/>
            <a:r>
              <a:rPr lang="ru-RU" b="1" dirty="0" smtClean="0"/>
              <a:t>Старик – ловит рыбу.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1643050"/>
            <a:ext cx="371477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Фантастическая часть:</a:t>
            </a:r>
          </a:p>
          <a:p>
            <a:pPr algn="ctr"/>
            <a:r>
              <a:rPr lang="ru-RU" b="1" dirty="0" smtClean="0"/>
              <a:t>Поймал золотую рыбку.</a:t>
            </a:r>
            <a:endParaRPr lang="ru-RU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4643438" y="2214554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643570" y="2143116"/>
            <a:ext cx="985838" cy="842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2500298" y="2786058"/>
            <a:ext cx="284322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Реальная часть:</a:t>
            </a:r>
          </a:p>
          <a:p>
            <a:pPr algn="ctr"/>
            <a:r>
              <a:rPr lang="ru-RU" b="1" dirty="0" smtClean="0"/>
              <a:t>Золотая рыбка – существует.</a:t>
            </a:r>
            <a:endParaRPr lang="ru-RU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29322" y="2786058"/>
            <a:ext cx="264320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Фантастическая часть:</a:t>
            </a:r>
          </a:p>
          <a:p>
            <a:pPr algn="ctr"/>
            <a:r>
              <a:rPr lang="ru-RU" b="1" dirty="0" smtClean="0"/>
              <a:t>В море золотых рыбок нет.</a:t>
            </a:r>
            <a:endParaRPr lang="ru-RU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7001686" y="3785396"/>
            <a:ext cx="42783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5929322" y="4000504"/>
            <a:ext cx="264320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Реальная часть последняя:</a:t>
            </a:r>
          </a:p>
          <a:p>
            <a:pPr algn="ctr"/>
            <a:r>
              <a:rPr lang="ru-RU" b="1" dirty="0" smtClean="0"/>
              <a:t>Рыбка могла попасть в море (как, пример</a:t>
            </a:r>
            <a:r>
              <a:rPr lang="ru-RU" dirty="0" smtClean="0"/>
              <a:t>)</a:t>
            </a:r>
          </a:p>
          <a:p>
            <a:pPr algn="ctr"/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10800000" flipV="1">
            <a:off x="5072066" y="4786322"/>
            <a:ext cx="100013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571472" y="4857760"/>
            <a:ext cx="4643470" cy="1200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Старик мог поймать золотую рыбку в море!!!</a:t>
            </a:r>
            <a:endParaRPr lang="ru-RU" sz="28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4857784"/>
          </a:xfrm>
        </p:spPr>
        <p:txBody>
          <a:bodyPr>
            <a:noAutofit/>
          </a:bodyPr>
          <a:lstStyle/>
          <a:p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8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Генрих </a:t>
            </a:r>
            <a:r>
              <a:rPr lang="ru-RU" b="1" i="1" dirty="0" err="1" smtClean="0"/>
              <a:t>Саулович</a:t>
            </a:r>
            <a:r>
              <a:rPr lang="ru-RU" b="1" i="1" dirty="0" smtClean="0"/>
              <a:t> </a:t>
            </a:r>
            <a:r>
              <a:rPr lang="ru-RU" b="1" i="1" dirty="0" err="1" smtClean="0"/>
              <a:t>Альтшуллер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«Ребенок должен сам добывать себе знания под руководством учителя или воспитателя».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scale_1200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428736"/>
            <a:ext cx="4257676" cy="445374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Теория решения изобретательных задач (ТРИЗ)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 Всестороннее развитие творческих способностей ребенка.</a:t>
            </a:r>
          </a:p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Задачи: Развитие нестандартного, системного, широкоформатного, гибкого,, раскованного, умения отслеживать тонкие причинно-следственные связи, видеть логические закономерности происходящих явлений и событий.</a:t>
            </a:r>
          </a:p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Формирование целостной картины мира.</a:t>
            </a:r>
          </a:p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Воспитание интереса к поисковой деятельности, стремления разрабатывать необычные варианты решения задачи.</a:t>
            </a:r>
          </a:p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Развитие речи, памяти, творческого воображения.</a:t>
            </a:r>
          </a:p>
          <a:p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Достоинства использования </a:t>
            </a:r>
            <a:r>
              <a:rPr lang="ru-RU" b="1" i="1" dirty="0" smtClean="0"/>
              <a:t>методов ТРИЗ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является универсальным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инструментом,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применимым во время обязательных занятий, игровой деятельности, режимных моментов;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позволяет раскрыть индивидуальность каждого ребёнка;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стимулирует взаимообмен оригинальными идеями;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помогает почувствовать вкус успеха в достижении поставленных целей;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стимулирует творчески активное самостоятельное мышление;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развивает детскую фантазию, которая находит воплощение в игровой, практической, художественной деятельности;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помогает сформировать личность, способную предложить нестандартное решение, найти выход из затруднительной ситуации, помочь другим взглянуть на проблему под иным углом зрения.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Методы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err="1" smtClean="0">
                <a:latin typeface="Times New Roman" pitchFamily="18" charset="0"/>
                <a:cs typeface="Times New Roman" pitchFamily="18" charset="0"/>
              </a:rPr>
              <a:t>Синектика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Морфологический анализ.</a:t>
            </a: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Системный анализ.</a:t>
            </a:r>
          </a:p>
          <a:p>
            <a:r>
              <a:rPr lang="ru-RU" sz="4400" b="1" i="1" dirty="0" err="1" smtClean="0">
                <a:latin typeface="Times New Roman" pitchFamily="18" charset="0"/>
                <a:cs typeface="Times New Roman" pitchFamily="18" charset="0"/>
              </a:rPr>
              <a:t>Данетка</a:t>
            </a:r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Золотая рыбка.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Синектика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Цель метода — познакомить с незнакомым, отстраниться от привычного.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Данный метод сопровождается аналогиями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Эмпатия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Прямая аналогия.</a:t>
            </a: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Фантазия.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Эмпатия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перевоплощение в объект проблемной ситуации, отождествление себя с каким-либо персонажем или предметом, передача эмоционального состояния, характера образа.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изобрази птицу которая пытается достать червяка из земли.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Изобрази походку как будто на тебя обули туфли на два размера меньше.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</TotalTime>
  <Words>584</Words>
  <PresentationFormat>Экран (4:3)</PresentationFormat>
  <Paragraphs>94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ТРИЗ</vt:lpstr>
      <vt:lpstr>ПЛАН</vt:lpstr>
      <vt:lpstr>Генрих Саулович Альтшуллер</vt:lpstr>
      <vt:lpstr>Теория решения изобретательных задач (ТРИЗ)</vt:lpstr>
      <vt:lpstr>Достоинства использования методов ТРИЗ</vt:lpstr>
      <vt:lpstr>Методы</vt:lpstr>
      <vt:lpstr>«Синектика»</vt:lpstr>
      <vt:lpstr>Данный метод сопровождается аналогиями</vt:lpstr>
      <vt:lpstr>Эмпатия</vt:lpstr>
      <vt:lpstr>Прямая аналогия</vt:lpstr>
      <vt:lpstr>Фантазия</vt:lpstr>
      <vt:lpstr>«Системный анализ» (системный оператор)</vt:lpstr>
      <vt:lpstr>Например</vt:lpstr>
      <vt:lpstr>Системный объект (временная шкала)</vt:lpstr>
      <vt:lpstr>«Морфологический анализ»</vt:lpstr>
      <vt:lpstr>Например</vt:lpstr>
      <vt:lpstr>«Данетка»</vt:lpstr>
      <vt:lpstr>Например</vt:lpstr>
      <vt:lpstr>«Золотая рыбка»</vt:lpstr>
      <vt:lpstr>Разберем сказку «Золотая рыбка»</vt:lpstr>
      <vt:lpstr>Например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</dc:title>
  <dc:creator>User</dc:creator>
  <cp:lastModifiedBy>User</cp:lastModifiedBy>
  <cp:revision>37</cp:revision>
  <dcterms:created xsi:type="dcterms:W3CDTF">2022-01-22T09:50:35Z</dcterms:created>
  <dcterms:modified xsi:type="dcterms:W3CDTF">2022-03-23T14:56:40Z</dcterms:modified>
</cp:coreProperties>
</file>