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ina egorova" userId="29731129fe4ae49c" providerId="LiveId" clId="{A082AF0E-768E-4F4B-94A3-27A377692E7B}"/>
    <pc:docChg chg="undo custSel addSld modSld sldOrd addSection delSection">
      <pc:chgData name="irina egorova" userId="29731129fe4ae49c" providerId="LiveId" clId="{A082AF0E-768E-4F4B-94A3-27A377692E7B}" dt="2023-12-03T12:00:03.089" v="2476" actId="14100"/>
      <pc:docMkLst>
        <pc:docMk/>
      </pc:docMkLst>
      <pc:sldChg chg="addSp modSp mod">
        <pc:chgData name="irina egorova" userId="29731129fe4ae49c" providerId="LiveId" clId="{A082AF0E-768E-4F4B-94A3-27A377692E7B}" dt="2023-12-03T10:42:14.484" v="1727" actId="20577"/>
        <pc:sldMkLst>
          <pc:docMk/>
          <pc:sldMk cId="3286468920" sldId="256"/>
        </pc:sldMkLst>
        <pc:spChg chg="mod">
          <ac:chgData name="irina egorova" userId="29731129fe4ae49c" providerId="LiveId" clId="{A082AF0E-768E-4F4B-94A3-27A377692E7B}" dt="2023-12-03T10:42:14.484" v="1727" actId="20577"/>
          <ac:spMkLst>
            <pc:docMk/>
            <pc:sldMk cId="3286468920" sldId="256"/>
            <ac:spMk id="2" creationId="{DB4FEC45-E78B-B2A7-DCB5-D89C1E743D9C}"/>
          </ac:spMkLst>
        </pc:spChg>
        <pc:spChg chg="mod">
          <ac:chgData name="irina egorova" userId="29731129fe4ae49c" providerId="LiveId" clId="{A082AF0E-768E-4F4B-94A3-27A377692E7B}" dt="2023-12-03T10:42:04.767" v="1726" actId="14100"/>
          <ac:spMkLst>
            <pc:docMk/>
            <pc:sldMk cId="3286468920" sldId="256"/>
            <ac:spMk id="3" creationId="{295E9CDD-63A0-5313-5F4A-8007240D957F}"/>
          </ac:spMkLst>
        </pc:spChg>
        <pc:picChg chg="add mod">
          <ac:chgData name="irina egorova" userId="29731129fe4ae49c" providerId="LiveId" clId="{A082AF0E-768E-4F4B-94A3-27A377692E7B}" dt="2023-12-03T10:41:42.534" v="1723" actId="1076"/>
          <ac:picMkLst>
            <pc:docMk/>
            <pc:sldMk cId="3286468920" sldId="256"/>
            <ac:picMk id="1026" creationId="{708136D3-EA4F-FF96-2A0A-55FD7BBE4FFD}"/>
          </ac:picMkLst>
        </pc:picChg>
      </pc:sldChg>
      <pc:sldChg chg="addSp delSp modSp new mod chgLayout">
        <pc:chgData name="irina egorova" userId="29731129fe4ae49c" providerId="LiveId" clId="{A082AF0E-768E-4F4B-94A3-27A377692E7B}" dt="2023-12-03T11:52:15.842" v="2425" actId="20577"/>
        <pc:sldMkLst>
          <pc:docMk/>
          <pc:sldMk cId="3148182522" sldId="257"/>
        </pc:sldMkLst>
        <pc:spChg chg="del">
          <ac:chgData name="irina egorova" userId="29731129fe4ae49c" providerId="LiveId" clId="{A082AF0E-768E-4F4B-94A3-27A377692E7B}" dt="2023-12-03T07:31:44.754" v="35" actId="700"/>
          <ac:spMkLst>
            <pc:docMk/>
            <pc:sldMk cId="3148182522" sldId="257"/>
            <ac:spMk id="2" creationId="{2FD11C85-A84B-B541-04B3-FF7F01061E05}"/>
          </ac:spMkLst>
        </pc:spChg>
        <pc:spChg chg="del">
          <ac:chgData name="irina egorova" userId="29731129fe4ae49c" providerId="LiveId" clId="{A082AF0E-768E-4F4B-94A3-27A377692E7B}" dt="2023-12-03T07:31:44.754" v="35" actId="700"/>
          <ac:spMkLst>
            <pc:docMk/>
            <pc:sldMk cId="3148182522" sldId="257"/>
            <ac:spMk id="3" creationId="{6A4D96FB-86F6-2413-4728-5E59F3EA6E14}"/>
          </ac:spMkLst>
        </pc:spChg>
        <pc:spChg chg="add mod ord">
          <ac:chgData name="irina egorova" userId="29731129fe4ae49c" providerId="LiveId" clId="{A082AF0E-768E-4F4B-94A3-27A377692E7B}" dt="2023-12-03T11:51:45.737" v="2423" actId="20577"/>
          <ac:spMkLst>
            <pc:docMk/>
            <pc:sldMk cId="3148182522" sldId="257"/>
            <ac:spMk id="4" creationId="{70A9664F-880F-08FC-CF76-26D01A1B2392}"/>
          </ac:spMkLst>
        </pc:spChg>
        <pc:spChg chg="add mod ord">
          <ac:chgData name="irina egorova" userId="29731129fe4ae49c" providerId="LiveId" clId="{A082AF0E-768E-4F4B-94A3-27A377692E7B}" dt="2023-12-03T11:52:15.842" v="2425" actId="20577"/>
          <ac:spMkLst>
            <pc:docMk/>
            <pc:sldMk cId="3148182522" sldId="257"/>
            <ac:spMk id="5" creationId="{5E55D0A6-601D-C96D-D2F9-580C77EE7ED8}"/>
          </ac:spMkLst>
        </pc:spChg>
      </pc:sldChg>
      <pc:sldChg chg="addSp modSp new mod">
        <pc:chgData name="irina egorova" userId="29731129fe4ae49c" providerId="LiveId" clId="{A082AF0E-768E-4F4B-94A3-27A377692E7B}" dt="2023-12-03T10:43:26.667" v="1739" actId="14100"/>
        <pc:sldMkLst>
          <pc:docMk/>
          <pc:sldMk cId="3750285874" sldId="258"/>
        </pc:sldMkLst>
        <pc:spChg chg="mod">
          <ac:chgData name="irina egorova" userId="29731129fe4ae49c" providerId="LiveId" clId="{A082AF0E-768E-4F4B-94A3-27A377692E7B}" dt="2023-12-03T10:43:11.019" v="1734" actId="255"/>
          <ac:spMkLst>
            <pc:docMk/>
            <pc:sldMk cId="3750285874" sldId="258"/>
            <ac:spMk id="2" creationId="{58A3CD4D-C3D8-504F-841B-615276A706D9}"/>
          </ac:spMkLst>
        </pc:spChg>
        <pc:spChg chg="mod">
          <ac:chgData name="irina egorova" userId="29731129fe4ae49c" providerId="LiveId" clId="{A082AF0E-768E-4F4B-94A3-27A377692E7B}" dt="2023-12-03T10:43:17.376" v="1736" actId="27636"/>
          <ac:spMkLst>
            <pc:docMk/>
            <pc:sldMk cId="3750285874" sldId="258"/>
            <ac:spMk id="3" creationId="{B2E2417B-CB99-5CBA-9DB0-574C09A8CC07}"/>
          </ac:spMkLst>
        </pc:spChg>
        <pc:picChg chg="add mod">
          <ac:chgData name="irina egorova" userId="29731129fe4ae49c" providerId="LiveId" clId="{A082AF0E-768E-4F4B-94A3-27A377692E7B}" dt="2023-12-03T10:43:26.667" v="1739" actId="14100"/>
          <ac:picMkLst>
            <pc:docMk/>
            <pc:sldMk cId="3750285874" sldId="258"/>
            <ac:picMk id="4" creationId="{8531CE4F-FC12-C788-AD13-3CB1F145CC9D}"/>
          </ac:picMkLst>
        </pc:picChg>
      </pc:sldChg>
      <pc:sldChg chg="addSp delSp modSp new mod modClrScheme chgLayout">
        <pc:chgData name="irina egorova" userId="29731129fe4ae49c" providerId="LiveId" clId="{A082AF0E-768E-4F4B-94A3-27A377692E7B}" dt="2023-12-03T10:46:41.714" v="1777" actId="1076"/>
        <pc:sldMkLst>
          <pc:docMk/>
          <pc:sldMk cId="1442875899" sldId="259"/>
        </pc:sldMkLst>
        <pc:spChg chg="del mod ord">
          <ac:chgData name="irina egorova" userId="29731129fe4ae49c" providerId="LiveId" clId="{A082AF0E-768E-4F4B-94A3-27A377692E7B}" dt="2023-12-03T07:44:22.061" v="117" actId="700"/>
          <ac:spMkLst>
            <pc:docMk/>
            <pc:sldMk cId="1442875899" sldId="259"/>
            <ac:spMk id="2" creationId="{E6890BA5-D6D0-D454-0E28-214C44DDA828}"/>
          </ac:spMkLst>
        </pc:spChg>
        <pc:spChg chg="add del">
          <ac:chgData name="irina egorova" userId="29731129fe4ae49c" providerId="LiveId" clId="{A082AF0E-768E-4F4B-94A3-27A377692E7B}" dt="2023-12-03T07:44:22.061" v="117" actId="700"/>
          <ac:spMkLst>
            <pc:docMk/>
            <pc:sldMk cId="1442875899" sldId="259"/>
            <ac:spMk id="3" creationId="{CA14B9EB-CA95-88B9-CD0B-F0579D72E1D7}"/>
          </ac:spMkLst>
        </pc:spChg>
        <pc:spChg chg="add mod ord">
          <ac:chgData name="irina egorova" userId="29731129fe4ae49c" providerId="LiveId" clId="{A082AF0E-768E-4F4B-94A3-27A377692E7B}" dt="2023-12-03T10:46:35.565" v="1774" actId="255"/>
          <ac:spMkLst>
            <pc:docMk/>
            <pc:sldMk cId="1442875899" sldId="259"/>
            <ac:spMk id="4" creationId="{976E9AAD-A9AE-34D6-0D75-660EEB95B467}"/>
          </ac:spMkLst>
        </pc:spChg>
        <pc:picChg chg="add del mod">
          <ac:chgData name="irina egorova" userId="29731129fe4ae49c" providerId="LiveId" clId="{A082AF0E-768E-4F4B-94A3-27A377692E7B}" dt="2023-12-03T07:44:17.943" v="116"/>
          <ac:picMkLst>
            <pc:docMk/>
            <pc:sldMk cId="1442875899" sldId="259"/>
            <ac:picMk id="2050" creationId="{FE9CB5D5-3676-BA8D-2734-D962A3EDC913}"/>
          </ac:picMkLst>
        </pc:picChg>
        <pc:picChg chg="add mod">
          <ac:chgData name="irina egorova" userId="29731129fe4ae49c" providerId="LiveId" clId="{A082AF0E-768E-4F4B-94A3-27A377692E7B}" dt="2023-12-03T10:46:40.065" v="1776" actId="1076"/>
          <ac:picMkLst>
            <pc:docMk/>
            <pc:sldMk cId="1442875899" sldId="259"/>
            <ac:picMk id="2052" creationId="{923FF6D9-BBAC-19EB-BBAB-69883E8A6FB7}"/>
          </ac:picMkLst>
        </pc:picChg>
        <pc:picChg chg="add del mod">
          <ac:chgData name="irina egorova" userId="29731129fe4ae49c" providerId="LiveId" clId="{A082AF0E-768E-4F4B-94A3-27A377692E7B}" dt="2023-12-03T10:45:20.134" v="1751" actId="21"/>
          <ac:picMkLst>
            <pc:docMk/>
            <pc:sldMk cId="1442875899" sldId="259"/>
            <ac:picMk id="2054" creationId="{A01A8E7C-82DA-E35A-E78C-47539A23CDDC}"/>
          </ac:picMkLst>
        </pc:picChg>
        <pc:picChg chg="add del mod">
          <ac:chgData name="irina egorova" userId="29731129fe4ae49c" providerId="LiveId" clId="{A082AF0E-768E-4F4B-94A3-27A377692E7B}" dt="2023-12-03T07:47:02.755" v="149" actId="21"/>
          <ac:picMkLst>
            <pc:docMk/>
            <pc:sldMk cId="1442875899" sldId="259"/>
            <ac:picMk id="2056" creationId="{6014FCE9-4F2B-AA98-CA26-4265619A14CE}"/>
          </ac:picMkLst>
        </pc:picChg>
        <pc:picChg chg="add mod">
          <ac:chgData name="irina egorova" userId="29731129fe4ae49c" providerId="LiveId" clId="{A082AF0E-768E-4F4B-94A3-27A377692E7B}" dt="2023-12-03T10:46:39.075" v="1775" actId="1076"/>
          <ac:picMkLst>
            <pc:docMk/>
            <pc:sldMk cId="1442875899" sldId="259"/>
            <ac:picMk id="2058" creationId="{21415162-DFF0-65ED-D809-12F74E10A0E2}"/>
          </ac:picMkLst>
        </pc:picChg>
        <pc:picChg chg="add del">
          <ac:chgData name="irina egorova" userId="29731129fe4ae49c" providerId="LiveId" clId="{A082AF0E-768E-4F4B-94A3-27A377692E7B}" dt="2023-12-03T10:44:42.049" v="1748" actId="21"/>
          <ac:picMkLst>
            <pc:docMk/>
            <pc:sldMk cId="1442875899" sldId="259"/>
            <ac:picMk id="2060" creationId="{19A75D2B-41C3-05B0-C18A-31E6885F5AA2}"/>
          </ac:picMkLst>
        </pc:picChg>
        <pc:picChg chg="add mod">
          <ac:chgData name="irina egorova" userId="29731129fe4ae49c" providerId="LiveId" clId="{A082AF0E-768E-4F4B-94A3-27A377692E7B}" dt="2023-12-03T10:46:41.714" v="1777" actId="1076"/>
          <ac:picMkLst>
            <pc:docMk/>
            <pc:sldMk cId="1442875899" sldId="259"/>
            <ac:picMk id="2062" creationId="{821DFFA3-E393-24B4-573F-1C96A1F35F8A}"/>
          </ac:picMkLst>
        </pc:picChg>
      </pc:sldChg>
      <pc:sldChg chg="addSp modSp new mod">
        <pc:chgData name="irina egorova" userId="29731129fe4ae49c" providerId="LiveId" clId="{A082AF0E-768E-4F4B-94A3-27A377692E7B}" dt="2023-12-03T10:47:24.826" v="1789" actId="1076"/>
        <pc:sldMkLst>
          <pc:docMk/>
          <pc:sldMk cId="4058656309" sldId="260"/>
        </pc:sldMkLst>
        <pc:spChg chg="mod">
          <ac:chgData name="irina egorova" userId="29731129fe4ae49c" providerId="LiveId" clId="{A082AF0E-768E-4F4B-94A3-27A377692E7B}" dt="2023-12-03T10:47:20.175" v="1788" actId="14100"/>
          <ac:spMkLst>
            <pc:docMk/>
            <pc:sldMk cId="4058656309" sldId="260"/>
            <ac:spMk id="2" creationId="{639B70FC-5B7B-CB38-9671-4587CD67957A}"/>
          </ac:spMkLst>
        </pc:spChg>
        <pc:picChg chg="add mod">
          <ac:chgData name="irina egorova" userId="29731129fe4ae49c" providerId="LiveId" clId="{A082AF0E-768E-4F4B-94A3-27A377692E7B}" dt="2023-12-03T10:47:24.826" v="1789" actId="1076"/>
          <ac:picMkLst>
            <pc:docMk/>
            <pc:sldMk cId="4058656309" sldId="260"/>
            <ac:picMk id="3" creationId="{722D4D55-8125-2D25-9E90-D2BB5977FFDA}"/>
          </ac:picMkLst>
        </pc:picChg>
      </pc:sldChg>
      <pc:sldChg chg="addSp delSp modSp new mod modClrScheme chgLayout">
        <pc:chgData name="irina egorova" userId="29731129fe4ae49c" providerId="LiveId" clId="{A082AF0E-768E-4F4B-94A3-27A377692E7B}" dt="2023-12-03T10:48:36.929" v="1802" actId="1076"/>
        <pc:sldMkLst>
          <pc:docMk/>
          <pc:sldMk cId="832118848" sldId="261"/>
        </pc:sldMkLst>
        <pc:spChg chg="del mod ord">
          <ac:chgData name="irina egorova" userId="29731129fe4ae49c" providerId="LiveId" clId="{A082AF0E-768E-4F4B-94A3-27A377692E7B}" dt="2023-12-03T07:53:12.345" v="180" actId="700"/>
          <ac:spMkLst>
            <pc:docMk/>
            <pc:sldMk cId="832118848" sldId="261"/>
            <ac:spMk id="2" creationId="{12D862D7-299F-1E75-1982-09979C45968B}"/>
          </ac:spMkLst>
        </pc:spChg>
        <pc:spChg chg="add mod ord">
          <ac:chgData name="irina egorova" userId="29731129fe4ae49c" providerId="LiveId" clId="{A082AF0E-768E-4F4B-94A3-27A377692E7B}" dt="2023-12-03T10:48:11.113" v="1798" actId="27636"/>
          <ac:spMkLst>
            <pc:docMk/>
            <pc:sldMk cId="832118848" sldId="261"/>
            <ac:spMk id="3" creationId="{B628755F-9154-4119-6FD4-1E86F114085D}"/>
          </ac:spMkLst>
        </pc:spChg>
        <pc:spChg chg="add mod ord">
          <ac:chgData name="irina egorova" userId="29731129fe4ae49c" providerId="LiveId" clId="{A082AF0E-768E-4F4B-94A3-27A377692E7B}" dt="2023-12-03T10:48:00.047" v="1794" actId="14100"/>
          <ac:spMkLst>
            <pc:docMk/>
            <pc:sldMk cId="832118848" sldId="261"/>
            <ac:spMk id="4" creationId="{37C8D540-3617-4553-BF74-75D8E9148FC5}"/>
          </ac:spMkLst>
        </pc:spChg>
        <pc:picChg chg="add mod">
          <ac:chgData name="irina egorova" userId="29731129fe4ae49c" providerId="LiveId" clId="{A082AF0E-768E-4F4B-94A3-27A377692E7B}" dt="2023-12-03T10:48:36.929" v="1802" actId="1076"/>
          <ac:picMkLst>
            <pc:docMk/>
            <pc:sldMk cId="832118848" sldId="261"/>
            <ac:picMk id="5" creationId="{AB9A50EE-6646-B8C3-0D8E-B079865B499B}"/>
          </ac:picMkLst>
        </pc:picChg>
      </pc:sldChg>
      <pc:sldChg chg="addSp delSp modSp new mod modClrScheme chgLayout">
        <pc:chgData name="irina egorova" userId="29731129fe4ae49c" providerId="LiveId" clId="{A082AF0E-768E-4F4B-94A3-27A377692E7B}" dt="2023-12-03T10:49:37.448" v="1812" actId="1076"/>
        <pc:sldMkLst>
          <pc:docMk/>
          <pc:sldMk cId="3434594331" sldId="262"/>
        </pc:sldMkLst>
        <pc:spChg chg="mod ord">
          <ac:chgData name="irina egorova" userId="29731129fe4ae49c" providerId="LiveId" clId="{A082AF0E-768E-4F4B-94A3-27A377692E7B}" dt="2023-12-03T10:49:05.290" v="1805" actId="20577"/>
          <ac:spMkLst>
            <pc:docMk/>
            <pc:sldMk cId="3434594331" sldId="262"/>
            <ac:spMk id="2" creationId="{846E0B2C-2EAE-32CD-90CD-69BA456BF623}"/>
          </ac:spMkLst>
        </pc:spChg>
        <pc:spChg chg="del">
          <ac:chgData name="irina egorova" userId="29731129fe4ae49c" providerId="LiveId" clId="{A082AF0E-768E-4F4B-94A3-27A377692E7B}" dt="2023-12-03T07:59:05.651" v="289" actId="700"/>
          <ac:spMkLst>
            <pc:docMk/>
            <pc:sldMk cId="3434594331" sldId="262"/>
            <ac:spMk id="3" creationId="{7F40F4D6-5360-E4B2-AC92-EB11FE52BF70}"/>
          </ac:spMkLst>
        </pc:spChg>
        <pc:spChg chg="add mod">
          <ac:chgData name="irina egorova" userId="29731129fe4ae49c" providerId="LiveId" clId="{A082AF0E-768E-4F4B-94A3-27A377692E7B}" dt="2023-12-03T10:49:30.490" v="1809" actId="14100"/>
          <ac:spMkLst>
            <pc:docMk/>
            <pc:sldMk cId="3434594331" sldId="262"/>
            <ac:spMk id="5" creationId="{AE181DBC-2D1F-EB73-CB22-725C7DE39C46}"/>
          </ac:spMkLst>
        </pc:spChg>
        <pc:picChg chg="add mod">
          <ac:chgData name="irina egorova" userId="29731129fe4ae49c" providerId="LiveId" clId="{A082AF0E-768E-4F4B-94A3-27A377692E7B}" dt="2023-12-03T10:49:37.448" v="1812" actId="1076"/>
          <ac:picMkLst>
            <pc:docMk/>
            <pc:sldMk cId="3434594331" sldId="262"/>
            <ac:picMk id="6" creationId="{2CC75C2F-6D89-CC57-664C-59E6D17EAAF0}"/>
          </ac:picMkLst>
        </pc:picChg>
      </pc:sldChg>
      <pc:sldChg chg="addSp delSp modSp new mod">
        <pc:chgData name="irina egorova" userId="29731129fe4ae49c" providerId="LiveId" clId="{A082AF0E-768E-4F4B-94A3-27A377692E7B}" dt="2023-12-03T10:50:05.225" v="1815" actId="14100"/>
        <pc:sldMkLst>
          <pc:docMk/>
          <pc:sldMk cId="1510732928" sldId="263"/>
        </pc:sldMkLst>
        <pc:spChg chg="mod">
          <ac:chgData name="irina egorova" userId="29731129fe4ae49c" providerId="LiveId" clId="{A082AF0E-768E-4F4B-94A3-27A377692E7B}" dt="2023-12-03T10:49:50.153" v="1813" actId="14100"/>
          <ac:spMkLst>
            <pc:docMk/>
            <pc:sldMk cId="1510732928" sldId="263"/>
            <ac:spMk id="2" creationId="{BCD4FA96-AB95-3428-060A-C74FCDBA8C57}"/>
          </ac:spMkLst>
        </pc:spChg>
        <pc:spChg chg="add mod">
          <ac:chgData name="irina egorova" userId="29731129fe4ae49c" providerId="LiveId" clId="{A082AF0E-768E-4F4B-94A3-27A377692E7B}" dt="2023-12-03T08:12:02.636" v="415" actId="113"/>
          <ac:spMkLst>
            <pc:docMk/>
            <pc:sldMk cId="1510732928" sldId="263"/>
            <ac:spMk id="4" creationId="{2C380730-0475-6F91-628B-9A1EB9747723}"/>
          </ac:spMkLst>
        </pc:spChg>
        <pc:spChg chg="add del mod">
          <ac:chgData name="irina egorova" userId="29731129fe4ae49c" providerId="LiveId" clId="{A082AF0E-768E-4F4B-94A3-27A377692E7B}" dt="2023-12-03T08:14:03.749" v="425" actId="14100"/>
          <ac:spMkLst>
            <pc:docMk/>
            <pc:sldMk cId="1510732928" sldId="263"/>
            <ac:spMk id="6" creationId="{BFD72BB4-9F27-1FC5-4AFF-9557CB9602DB}"/>
          </ac:spMkLst>
        </pc:spChg>
        <pc:spChg chg="add mod">
          <ac:chgData name="irina egorova" userId="29731129fe4ae49c" providerId="LiveId" clId="{A082AF0E-768E-4F4B-94A3-27A377692E7B}" dt="2023-12-03T10:50:05.225" v="1815" actId="14100"/>
          <ac:spMkLst>
            <pc:docMk/>
            <pc:sldMk cId="1510732928" sldId="263"/>
            <ac:spMk id="8" creationId="{C68A64EF-190F-4B11-7CCC-8A4E8C515938}"/>
          </ac:spMkLst>
        </pc:spChg>
        <pc:picChg chg="add mod">
          <ac:chgData name="irina egorova" userId="29731129fe4ae49c" providerId="LiveId" clId="{A082AF0E-768E-4F4B-94A3-27A377692E7B}" dt="2023-12-03T08:07:30.303" v="356" actId="1076"/>
          <ac:picMkLst>
            <pc:docMk/>
            <pc:sldMk cId="1510732928" sldId="263"/>
            <ac:picMk id="4098" creationId="{04767722-9BA7-94B8-7142-3E1C7220F0E9}"/>
          </ac:picMkLst>
        </pc:picChg>
      </pc:sldChg>
      <pc:sldChg chg="addSp modSp new mod modClrScheme chgLayout">
        <pc:chgData name="irina egorova" userId="29731129fe4ae49c" providerId="LiveId" clId="{A082AF0E-768E-4F4B-94A3-27A377692E7B}" dt="2023-12-03T10:51:22.479" v="1829" actId="14100"/>
        <pc:sldMkLst>
          <pc:docMk/>
          <pc:sldMk cId="3948301913" sldId="264"/>
        </pc:sldMkLst>
        <pc:spChg chg="mod ord">
          <ac:chgData name="irina egorova" userId="29731129fe4ae49c" providerId="LiveId" clId="{A082AF0E-768E-4F4B-94A3-27A377692E7B}" dt="2023-12-03T10:51:22.479" v="1829" actId="14100"/>
          <ac:spMkLst>
            <pc:docMk/>
            <pc:sldMk cId="3948301913" sldId="264"/>
            <ac:spMk id="2" creationId="{926B1ECF-5E83-1482-747A-7B73D356D8DB}"/>
          </ac:spMkLst>
        </pc:spChg>
        <pc:spChg chg="add mod ord">
          <ac:chgData name="irina egorova" userId="29731129fe4ae49c" providerId="LiveId" clId="{A082AF0E-768E-4F4B-94A3-27A377692E7B}" dt="2023-12-03T10:50:35.185" v="1823" actId="27636"/>
          <ac:spMkLst>
            <pc:docMk/>
            <pc:sldMk cId="3948301913" sldId="264"/>
            <ac:spMk id="3" creationId="{9A137FEC-D091-B7CB-6CC2-05DFC59E92B6}"/>
          </ac:spMkLst>
        </pc:spChg>
        <pc:spChg chg="add mod">
          <ac:chgData name="irina egorova" userId="29731129fe4ae49c" providerId="LiveId" clId="{A082AF0E-768E-4F4B-94A3-27A377692E7B}" dt="2023-12-03T10:50:52.360" v="1825" actId="14100"/>
          <ac:spMkLst>
            <pc:docMk/>
            <pc:sldMk cId="3948301913" sldId="264"/>
            <ac:spMk id="5" creationId="{DF7AAA10-11E4-2F7D-452C-B07C422DE2AA}"/>
          </ac:spMkLst>
        </pc:spChg>
        <pc:spChg chg="add mod">
          <ac:chgData name="irina egorova" userId="29731129fe4ae49c" providerId="LiveId" clId="{A082AF0E-768E-4F4B-94A3-27A377692E7B}" dt="2023-12-03T10:51:04.682" v="1827" actId="14100"/>
          <ac:spMkLst>
            <pc:docMk/>
            <pc:sldMk cId="3948301913" sldId="264"/>
            <ac:spMk id="7" creationId="{31D0F8DC-A17F-F6EE-DBD9-169B27EAE757}"/>
          </ac:spMkLst>
        </pc:spChg>
        <pc:spChg chg="add mod">
          <ac:chgData name="irina egorova" userId="29731129fe4ae49c" providerId="LiveId" clId="{A082AF0E-768E-4F4B-94A3-27A377692E7B}" dt="2023-12-03T10:50:58.935" v="1826" actId="14100"/>
          <ac:spMkLst>
            <pc:docMk/>
            <pc:sldMk cId="3948301913" sldId="264"/>
            <ac:spMk id="9" creationId="{A479A596-ECD0-05E2-6808-709E08346DE7}"/>
          </ac:spMkLst>
        </pc:spChg>
        <pc:spChg chg="add mod">
          <ac:chgData name="irina egorova" userId="29731129fe4ae49c" providerId="LiveId" clId="{A082AF0E-768E-4F4B-94A3-27A377692E7B}" dt="2023-12-03T10:51:08.955" v="1828" actId="14100"/>
          <ac:spMkLst>
            <pc:docMk/>
            <pc:sldMk cId="3948301913" sldId="264"/>
            <ac:spMk id="11" creationId="{F25E8C94-3D11-5D7E-78D1-305D9A0DB1CC}"/>
          </ac:spMkLst>
        </pc:spChg>
      </pc:sldChg>
      <pc:sldChg chg="addSp modSp new mod">
        <pc:chgData name="irina egorova" userId="29731129fe4ae49c" providerId="LiveId" clId="{A082AF0E-768E-4F4B-94A3-27A377692E7B}" dt="2023-12-03T10:52:49.127" v="1848" actId="255"/>
        <pc:sldMkLst>
          <pc:docMk/>
          <pc:sldMk cId="3898330817" sldId="265"/>
        </pc:sldMkLst>
        <pc:spChg chg="mod">
          <ac:chgData name="irina egorova" userId="29731129fe4ae49c" providerId="LiveId" clId="{A082AF0E-768E-4F4B-94A3-27A377692E7B}" dt="2023-12-03T10:51:48.135" v="1839" actId="20577"/>
          <ac:spMkLst>
            <pc:docMk/>
            <pc:sldMk cId="3898330817" sldId="265"/>
            <ac:spMk id="2" creationId="{04987F5E-A069-A2B7-4C6D-4FB9772C16F8}"/>
          </ac:spMkLst>
        </pc:spChg>
        <pc:spChg chg="mod">
          <ac:chgData name="irina egorova" userId="29731129fe4ae49c" providerId="LiveId" clId="{A082AF0E-768E-4F4B-94A3-27A377692E7B}" dt="2023-12-03T10:52:49.127" v="1848" actId="255"/>
          <ac:spMkLst>
            <pc:docMk/>
            <pc:sldMk cId="3898330817" sldId="265"/>
            <ac:spMk id="3" creationId="{5DEAA83F-551D-0AB8-F92D-8950DE4E685F}"/>
          </ac:spMkLst>
        </pc:spChg>
        <pc:picChg chg="add mod">
          <ac:chgData name="irina egorova" userId="29731129fe4ae49c" providerId="LiveId" clId="{A082AF0E-768E-4F4B-94A3-27A377692E7B}" dt="2023-12-03T10:52:05.317" v="1843" actId="1076"/>
          <ac:picMkLst>
            <pc:docMk/>
            <pc:sldMk cId="3898330817" sldId="265"/>
            <ac:picMk id="6146" creationId="{A1A598D5-919B-8BFF-19ED-5A79B2051607}"/>
          </ac:picMkLst>
        </pc:picChg>
      </pc:sldChg>
      <pc:sldChg chg="addSp delSp modSp new mod">
        <pc:chgData name="irina egorova" userId="29731129fe4ae49c" providerId="LiveId" clId="{A082AF0E-768E-4F4B-94A3-27A377692E7B}" dt="2023-12-03T11:55:42.272" v="2449" actId="20577"/>
        <pc:sldMkLst>
          <pc:docMk/>
          <pc:sldMk cId="1992522224" sldId="266"/>
        </pc:sldMkLst>
        <pc:spChg chg="mod">
          <ac:chgData name="irina egorova" userId="29731129fe4ae49c" providerId="LiveId" clId="{A082AF0E-768E-4F4B-94A3-27A377692E7B}" dt="2023-12-03T10:54:00.314" v="1865" actId="14100"/>
          <ac:spMkLst>
            <pc:docMk/>
            <pc:sldMk cId="1992522224" sldId="266"/>
            <ac:spMk id="2" creationId="{446F53A0-E79E-C998-CFEC-BECF82BD0ABD}"/>
          </ac:spMkLst>
        </pc:spChg>
        <pc:spChg chg="mod">
          <ac:chgData name="irina egorova" userId="29731129fe4ae49c" providerId="LiveId" clId="{A082AF0E-768E-4F4B-94A3-27A377692E7B}" dt="2023-12-03T11:55:42.272" v="2449" actId="20577"/>
          <ac:spMkLst>
            <pc:docMk/>
            <pc:sldMk cId="1992522224" sldId="266"/>
            <ac:spMk id="3" creationId="{1B157FDA-B54B-AAD1-9B88-56D7D860C6F5}"/>
          </ac:spMkLst>
        </pc:spChg>
        <pc:picChg chg="add del mod">
          <ac:chgData name="irina egorova" userId="29731129fe4ae49c" providerId="LiveId" clId="{A082AF0E-768E-4F4B-94A3-27A377692E7B}" dt="2023-12-03T09:51:28.249" v="960" actId="21"/>
          <ac:picMkLst>
            <pc:docMk/>
            <pc:sldMk cId="1992522224" sldId="266"/>
            <ac:picMk id="7170" creationId="{B4BE20B6-09D0-EE9A-7E6C-E5579703F68C}"/>
          </ac:picMkLst>
        </pc:picChg>
        <pc:picChg chg="add mod">
          <ac:chgData name="irina egorova" userId="29731129fe4ae49c" providerId="LiveId" clId="{A082AF0E-768E-4F4B-94A3-27A377692E7B}" dt="2023-12-03T10:54:08.060" v="1869" actId="1076"/>
          <ac:picMkLst>
            <pc:docMk/>
            <pc:sldMk cId="1992522224" sldId="266"/>
            <ac:picMk id="7172" creationId="{FC09EAAC-13A2-ECD6-CACC-DF4B8544BBB0}"/>
          </ac:picMkLst>
        </pc:picChg>
      </pc:sldChg>
      <pc:sldChg chg="modSp new mod">
        <pc:chgData name="irina egorova" userId="29731129fe4ae49c" providerId="LiveId" clId="{A082AF0E-768E-4F4B-94A3-27A377692E7B}" dt="2023-12-03T11:57:47.314" v="2468" actId="20577"/>
        <pc:sldMkLst>
          <pc:docMk/>
          <pc:sldMk cId="1257757518" sldId="267"/>
        </pc:sldMkLst>
        <pc:spChg chg="mod">
          <ac:chgData name="irina egorova" userId="29731129fe4ae49c" providerId="LiveId" clId="{A082AF0E-768E-4F4B-94A3-27A377692E7B}" dt="2023-12-03T10:55:05.205" v="1873" actId="207"/>
          <ac:spMkLst>
            <pc:docMk/>
            <pc:sldMk cId="1257757518" sldId="267"/>
            <ac:spMk id="2" creationId="{881D0254-7595-EFEE-770D-2D5C75A63132}"/>
          </ac:spMkLst>
        </pc:spChg>
        <pc:spChg chg="mod">
          <ac:chgData name="irina egorova" userId="29731129fe4ae49c" providerId="LiveId" clId="{A082AF0E-768E-4F4B-94A3-27A377692E7B}" dt="2023-12-03T11:57:47.314" v="2468" actId="20577"/>
          <ac:spMkLst>
            <pc:docMk/>
            <pc:sldMk cId="1257757518" sldId="267"/>
            <ac:spMk id="3" creationId="{9DFC5459-9737-7FF8-61DD-775CB871E1BE}"/>
          </ac:spMkLst>
        </pc:spChg>
      </pc:sldChg>
      <pc:sldChg chg="addSp delSp modSp new mod modClrScheme chgLayout">
        <pc:chgData name="irina egorova" userId="29731129fe4ae49c" providerId="LiveId" clId="{A082AF0E-768E-4F4B-94A3-27A377692E7B}" dt="2023-12-03T10:57:30.208" v="1902" actId="1076"/>
        <pc:sldMkLst>
          <pc:docMk/>
          <pc:sldMk cId="288764078" sldId="268"/>
        </pc:sldMkLst>
        <pc:spChg chg="del mod ord">
          <ac:chgData name="irina egorova" userId="29731129fe4ae49c" providerId="LiveId" clId="{A082AF0E-768E-4F4B-94A3-27A377692E7B}" dt="2023-12-03T10:07:34.804" v="1524" actId="700"/>
          <ac:spMkLst>
            <pc:docMk/>
            <pc:sldMk cId="288764078" sldId="268"/>
            <ac:spMk id="2" creationId="{4671EFF6-022A-5EAA-4664-7F582AA8AE3F}"/>
          </ac:spMkLst>
        </pc:spChg>
        <pc:spChg chg="del">
          <ac:chgData name="irina egorova" userId="29731129fe4ae49c" providerId="LiveId" clId="{A082AF0E-768E-4F4B-94A3-27A377692E7B}" dt="2023-12-03T10:07:34.804" v="1524" actId="700"/>
          <ac:spMkLst>
            <pc:docMk/>
            <pc:sldMk cId="288764078" sldId="268"/>
            <ac:spMk id="3" creationId="{D6DC1B3D-B616-8490-BA4A-9DB3700A7739}"/>
          </ac:spMkLst>
        </pc:spChg>
        <pc:spChg chg="add mod ord">
          <ac:chgData name="irina egorova" userId="29731129fe4ae49c" providerId="LiveId" clId="{A082AF0E-768E-4F4B-94A3-27A377692E7B}" dt="2023-12-03T10:57:14.772" v="1900" actId="14100"/>
          <ac:spMkLst>
            <pc:docMk/>
            <pc:sldMk cId="288764078" sldId="268"/>
            <ac:spMk id="4" creationId="{EBF4A894-3A86-FD97-3424-A9D0E6608C80}"/>
          </ac:spMkLst>
        </pc:spChg>
        <pc:picChg chg="add del mod">
          <ac:chgData name="irina egorova" userId="29731129fe4ae49c" providerId="LiveId" clId="{A082AF0E-768E-4F4B-94A3-27A377692E7B}" dt="2023-12-03T10:12:55.833" v="1584" actId="21"/>
          <ac:picMkLst>
            <pc:docMk/>
            <pc:sldMk cId="288764078" sldId="268"/>
            <ac:picMk id="8194" creationId="{EEFFEE35-20AD-D624-AE65-62C87E888B29}"/>
          </ac:picMkLst>
        </pc:picChg>
        <pc:picChg chg="add mod">
          <ac:chgData name="irina egorova" userId="29731129fe4ae49c" providerId="LiveId" clId="{A082AF0E-768E-4F4B-94A3-27A377692E7B}" dt="2023-12-03T10:57:30.208" v="1902" actId="1076"/>
          <ac:picMkLst>
            <pc:docMk/>
            <pc:sldMk cId="288764078" sldId="268"/>
            <ac:picMk id="8196" creationId="{C576386A-A10D-3B0E-8803-C70504E6DCEC}"/>
          </ac:picMkLst>
        </pc:picChg>
      </pc:sldChg>
      <pc:sldChg chg="addSp delSp modSp new mod ord modClrScheme chgLayout">
        <pc:chgData name="irina egorova" userId="29731129fe4ae49c" providerId="LiveId" clId="{A082AF0E-768E-4F4B-94A3-27A377692E7B}" dt="2023-12-03T10:57:44.760" v="1904" actId="14100"/>
        <pc:sldMkLst>
          <pc:docMk/>
          <pc:sldMk cId="2684665361" sldId="269"/>
        </pc:sldMkLst>
        <pc:spChg chg="del">
          <ac:chgData name="irina egorova" userId="29731129fe4ae49c" providerId="LiveId" clId="{A082AF0E-768E-4F4B-94A3-27A377692E7B}" dt="2023-12-03T10:14:23.110" v="1589" actId="700"/>
          <ac:spMkLst>
            <pc:docMk/>
            <pc:sldMk cId="2684665361" sldId="269"/>
            <ac:spMk id="2" creationId="{91D6A84F-F097-D1A9-6D38-61F9109ED841}"/>
          </ac:spMkLst>
        </pc:spChg>
        <pc:spChg chg="del">
          <ac:chgData name="irina egorova" userId="29731129fe4ae49c" providerId="LiveId" clId="{A082AF0E-768E-4F4B-94A3-27A377692E7B}" dt="2023-12-03T10:14:23.110" v="1589" actId="700"/>
          <ac:spMkLst>
            <pc:docMk/>
            <pc:sldMk cId="2684665361" sldId="269"/>
            <ac:spMk id="3" creationId="{7D5A9070-2FDA-1FE4-A0C5-C07E58A43B9B}"/>
          </ac:spMkLst>
        </pc:spChg>
        <pc:picChg chg="add mod">
          <ac:chgData name="irina egorova" userId="29731129fe4ae49c" providerId="LiveId" clId="{A082AF0E-768E-4F4B-94A3-27A377692E7B}" dt="2023-12-03T10:57:44.760" v="1904" actId="14100"/>
          <ac:picMkLst>
            <pc:docMk/>
            <pc:sldMk cId="2684665361" sldId="269"/>
            <ac:picMk id="4" creationId="{B2237E55-55FB-2E8E-BCC2-D78287524110}"/>
          </ac:picMkLst>
        </pc:picChg>
      </pc:sldChg>
      <pc:sldChg chg="addSp delSp modSp new mod modClrScheme chgLayout">
        <pc:chgData name="irina egorova" userId="29731129fe4ae49c" providerId="LiveId" clId="{A082AF0E-768E-4F4B-94A3-27A377692E7B}" dt="2023-12-03T10:59:05.818" v="1924" actId="20577"/>
        <pc:sldMkLst>
          <pc:docMk/>
          <pc:sldMk cId="1643622422" sldId="270"/>
        </pc:sldMkLst>
        <pc:spChg chg="add mod">
          <ac:chgData name="irina egorova" userId="29731129fe4ae49c" providerId="LiveId" clId="{A082AF0E-768E-4F4B-94A3-27A377692E7B}" dt="2023-12-03T10:31:44.748" v="1665" actId="255"/>
          <ac:spMkLst>
            <pc:docMk/>
            <pc:sldMk cId="1643622422" sldId="270"/>
            <ac:spMk id="2" creationId="{7E1A0289-6DC1-342A-56E2-044A1E3EE517}"/>
          </ac:spMkLst>
        </pc:spChg>
        <pc:spChg chg="add del mod">
          <ac:chgData name="irina egorova" userId="29731129fe4ae49c" providerId="LiveId" clId="{A082AF0E-768E-4F4B-94A3-27A377692E7B}" dt="2023-12-03T10:33:39.215" v="1666"/>
          <ac:spMkLst>
            <pc:docMk/>
            <pc:sldMk cId="1643622422" sldId="270"/>
            <ac:spMk id="3" creationId="{36BBCA15-C9F7-69E9-BF72-87DB5DFC6B5E}"/>
          </ac:spMkLst>
        </pc:spChg>
        <pc:spChg chg="add mod">
          <ac:chgData name="irina egorova" userId="29731129fe4ae49c" providerId="LiveId" clId="{A082AF0E-768E-4F4B-94A3-27A377692E7B}" dt="2023-12-03T10:59:05.818" v="1924" actId="20577"/>
          <ac:spMkLst>
            <pc:docMk/>
            <pc:sldMk cId="1643622422" sldId="270"/>
            <ac:spMk id="5" creationId="{575D1695-097D-B868-80F1-31E78B2DE965}"/>
          </ac:spMkLst>
        </pc:spChg>
        <pc:picChg chg="add mod">
          <ac:chgData name="irina egorova" userId="29731129fe4ae49c" providerId="LiveId" clId="{A082AF0E-768E-4F4B-94A3-27A377692E7B}" dt="2023-12-03T10:39:52.397" v="1706" actId="1076"/>
          <ac:picMkLst>
            <pc:docMk/>
            <pc:sldMk cId="1643622422" sldId="270"/>
            <ac:picMk id="9218" creationId="{2F478203-D5F1-7A55-6651-B83A94E4C222}"/>
          </ac:picMkLst>
        </pc:picChg>
        <pc:picChg chg="add mod">
          <ac:chgData name="irina egorova" userId="29731129fe4ae49c" providerId="LiveId" clId="{A082AF0E-768E-4F4B-94A3-27A377692E7B}" dt="2023-12-03T10:39:58.855" v="1708" actId="14100"/>
          <ac:picMkLst>
            <pc:docMk/>
            <pc:sldMk cId="1643622422" sldId="270"/>
            <ac:picMk id="9220" creationId="{2A078B02-F8E5-1D16-AE5F-DCF33394B521}"/>
          </ac:picMkLst>
        </pc:picChg>
      </pc:sldChg>
      <pc:sldChg chg="addSp modSp new mod">
        <pc:chgData name="irina egorova" userId="29731129fe4ae49c" providerId="LiveId" clId="{A082AF0E-768E-4F4B-94A3-27A377692E7B}" dt="2023-12-03T11:59:28.958" v="2475" actId="20577"/>
        <pc:sldMkLst>
          <pc:docMk/>
          <pc:sldMk cId="20008051" sldId="271"/>
        </pc:sldMkLst>
        <pc:spChg chg="mod">
          <ac:chgData name="irina egorova" userId="29731129fe4ae49c" providerId="LiveId" clId="{A082AF0E-768E-4F4B-94A3-27A377692E7B}" dt="2023-12-03T11:00:47.993" v="1932" actId="207"/>
          <ac:spMkLst>
            <pc:docMk/>
            <pc:sldMk cId="20008051" sldId="271"/>
            <ac:spMk id="2" creationId="{9B129E17-B313-7129-AC99-EEFB4E0E39B4}"/>
          </ac:spMkLst>
        </pc:spChg>
        <pc:spChg chg="mod">
          <ac:chgData name="irina egorova" userId="29731129fe4ae49c" providerId="LiveId" clId="{A082AF0E-768E-4F4B-94A3-27A377692E7B}" dt="2023-12-03T11:59:28.958" v="2475" actId="20577"/>
          <ac:spMkLst>
            <pc:docMk/>
            <pc:sldMk cId="20008051" sldId="271"/>
            <ac:spMk id="3" creationId="{9E31C9B2-FC13-C90C-FB24-9C2FC316E29D}"/>
          </ac:spMkLst>
        </pc:spChg>
        <pc:picChg chg="add mod">
          <ac:chgData name="irina egorova" userId="29731129fe4ae49c" providerId="LiveId" clId="{A082AF0E-768E-4F4B-94A3-27A377692E7B}" dt="2023-12-03T11:04:24.562" v="1948" actId="1076"/>
          <ac:picMkLst>
            <pc:docMk/>
            <pc:sldMk cId="20008051" sldId="271"/>
            <ac:picMk id="10242" creationId="{FE829FBE-48D8-A7B1-93FD-F2CB0139F30C}"/>
          </ac:picMkLst>
        </pc:picChg>
        <pc:picChg chg="add mod">
          <ac:chgData name="irina egorova" userId="29731129fe4ae49c" providerId="LiveId" clId="{A082AF0E-768E-4F4B-94A3-27A377692E7B}" dt="2023-12-03T11:05:51.627" v="1951" actId="1076"/>
          <ac:picMkLst>
            <pc:docMk/>
            <pc:sldMk cId="20008051" sldId="271"/>
            <ac:picMk id="10244" creationId="{C8479DF7-BAE2-866F-605B-C22F45FD11E8}"/>
          </ac:picMkLst>
        </pc:picChg>
        <pc:picChg chg="add mod">
          <ac:chgData name="irina egorova" userId="29731129fe4ae49c" providerId="LiveId" clId="{A082AF0E-768E-4F4B-94A3-27A377692E7B}" dt="2023-12-03T11:06:31.336" v="1953" actId="1076"/>
          <ac:picMkLst>
            <pc:docMk/>
            <pc:sldMk cId="20008051" sldId="271"/>
            <ac:picMk id="10246" creationId="{8C5C7A27-05AD-8346-F05A-361659DF93E4}"/>
          </ac:picMkLst>
        </pc:picChg>
      </pc:sldChg>
      <pc:sldChg chg="addSp delSp modSp new mod">
        <pc:chgData name="irina egorova" userId="29731129fe4ae49c" providerId="LiveId" clId="{A082AF0E-768E-4F4B-94A3-27A377692E7B}" dt="2023-12-03T12:00:03.089" v="2476" actId="14100"/>
        <pc:sldMkLst>
          <pc:docMk/>
          <pc:sldMk cId="1870604251" sldId="272"/>
        </pc:sldMkLst>
        <pc:spChg chg="mod">
          <ac:chgData name="irina egorova" userId="29731129fe4ae49c" providerId="LiveId" clId="{A082AF0E-768E-4F4B-94A3-27A377692E7B}" dt="2023-12-03T11:07:08.185" v="1956" actId="14100"/>
          <ac:spMkLst>
            <pc:docMk/>
            <pc:sldMk cId="1870604251" sldId="272"/>
            <ac:spMk id="2" creationId="{6569C404-24D9-72F2-AABA-7D79C7E0D338}"/>
          </ac:spMkLst>
        </pc:spChg>
        <pc:spChg chg="mod">
          <ac:chgData name="irina egorova" userId="29731129fe4ae49c" providerId="LiveId" clId="{A082AF0E-768E-4F4B-94A3-27A377692E7B}" dt="2023-12-03T12:00:03.089" v="2476" actId="14100"/>
          <ac:spMkLst>
            <pc:docMk/>
            <pc:sldMk cId="1870604251" sldId="272"/>
            <ac:spMk id="3" creationId="{E26D59B5-7D9A-7449-35DF-0BF829D058E9}"/>
          </ac:spMkLst>
        </pc:spChg>
        <pc:spChg chg="add del">
          <ac:chgData name="irina egorova" userId="29731129fe4ae49c" providerId="LiveId" clId="{A082AF0E-768E-4F4B-94A3-27A377692E7B}" dt="2023-12-03T11:10:36.396" v="2057" actId="22"/>
          <ac:spMkLst>
            <pc:docMk/>
            <pc:sldMk cId="1870604251" sldId="272"/>
            <ac:spMk id="5" creationId="{75E7B024-1342-6FA3-164F-168B74E43EFA}"/>
          </ac:spMkLst>
        </pc:spChg>
        <pc:picChg chg="add mod">
          <ac:chgData name="irina egorova" userId="29731129fe4ae49c" providerId="LiveId" clId="{A082AF0E-768E-4F4B-94A3-27A377692E7B}" dt="2023-12-03T11:10:52.178" v="2061" actId="1076"/>
          <ac:picMkLst>
            <pc:docMk/>
            <pc:sldMk cId="1870604251" sldId="272"/>
            <ac:picMk id="6" creationId="{F3CE1E67-FA0F-91CB-99CC-8C22929FD2EE}"/>
          </ac:picMkLst>
        </pc:picChg>
        <pc:picChg chg="add mod">
          <ac:chgData name="irina egorova" userId="29731129fe4ae49c" providerId="LiveId" clId="{A082AF0E-768E-4F4B-94A3-27A377692E7B}" dt="2023-12-03T11:10:51.140" v="2060" actId="1076"/>
          <ac:picMkLst>
            <pc:docMk/>
            <pc:sldMk cId="1870604251" sldId="272"/>
            <ac:picMk id="12290" creationId="{4FC7547E-F610-9CF6-56CD-B8EB618054AA}"/>
          </ac:picMkLst>
        </pc:picChg>
        <pc:picChg chg="add mod">
          <ac:chgData name="irina egorova" userId="29731129fe4ae49c" providerId="LiveId" clId="{A082AF0E-768E-4F4B-94A3-27A377692E7B}" dt="2023-12-03T11:10:23.758" v="2053" actId="1076"/>
          <ac:picMkLst>
            <pc:docMk/>
            <pc:sldMk cId="1870604251" sldId="272"/>
            <ac:picMk id="12292" creationId="{5F00C5C6-D274-77CD-7446-3561060CE40D}"/>
          </ac:picMkLst>
        </pc:picChg>
      </pc:sldChg>
      <pc:sldChg chg="addSp delSp modSp new mod">
        <pc:chgData name="irina egorova" userId="29731129fe4ae49c" providerId="LiveId" clId="{A082AF0E-768E-4F4B-94A3-27A377692E7B}" dt="2023-12-03T11:36:37.126" v="2332" actId="14100"/>
        <pc:sldMkLst>
          <pc:docMk/>
          <pc:sldMk cId="1631712995" sldId="273"/>
        </pc:sldMkLst>
        <pc:spChg chg="mod">
          <ac:chgData name="irina egorova" userId="29731129fe4ae49c" providerId="LiveId" clId="{A082AF0E-768E-4F4B-94A3-27A377692E7B}" dt="2023-12-03T11:19:03.353" v="2199" actId="27636"/>
          <ac:spMkLst>
            <pc:docMk/>
            <pc:sldMk cId="1631712995" sldId="273"/>
            <ac:spMk id="2" creationId="{D0838239-E45C-540F-3F80-B38569C20034}"/>
          </ac:spMkLst>
        </pc:spChg>
        <pc:spChg chg="mod">
          <ac:chgData name="irina egorova" userId="29731129fe4ae49c" providerId="LiveId" clId="{A082AF0E-768E-4F4B-94A3-27A377692E7B}" dt="2023-12-03T11:23:08.406" v="2247" actId="207"/>
          <ac:spMkLst>
            <pc:docMk/>
            <pc:sldMk cId="1631712995" sldId="273"/>
            <ac:spMk id="3" creationId="{FCC214A1-D63F-B196-41A6-72B60730F3EF}"/>
          </ac:spMkLst>
        </pc:spChg>
        <pc:spChg chg="add mod">
          <ac:chgData name="irina egorova" userId="29731129fe4ae49c" providerId="LiveId" clId="{A082AF0E-768E-4F4B-94A3-27A377692E7B}" dt="2023-12-03T11:24:19.120" v="2262" actId="1076"/>
          <ac:spMkLst>
            <pc:docMk/>
            <pc:sldMk cId="1631712995" sldId="273"/>
            <ac:spMk id="6" creationId="{A3B990D5-14BA-FA51-D391-5520F6FB008A}"/>
          </ac:spMkLst>
        </pc:spChg>
        <pc:spChg chg="add mod">
          <ac:chgData name="irina egorova" userId="29731129fe4ae49c" providerId="LiveId" clId="{A082AF0E-768E-4F4B-94A3-27A377692E7B}" dt="2023-12-03T11:26:01.835" v="2282" actId="255"/>
          <ac:spMkLst>
            <pc:docMk/>
            <pc:sldMk cId="1631712995" sldId="273"/>
            <ac:spMk id="8" creationId="{077CBC57-98CA-29EC-B72C-5640632AD29E}"/>
          </ac:spMkLst>
        </pc:spChg>
        <pc:spChg chg="add mod">
          <ac:chgData name="irina egorova" userId="29731129fe4ae49c" providerId="LiveId" clId="{A082AF0E-768E-4F4B-94A3-27A377692E7B}" dt="2023-12-03T11:27:34.544" v="2296" actId="14100"/>
          <ac:spMkLst>
            <pc:docMk/>
            <pc:sldMk cId="1631712995" sldId="273"/>
            <ac:spMk id="10" creationId="{B67B9F2D-A5BF-4D8F-E21D-9D946CD1249D}"/>
          </ac:spMkLst>
        </pc:spChg>
        <pc:spChg chg="add mod">
          <ac:chgData name="irina egorova" userId="29731129fe4ae49c" providerId="LiveId" clId="{A082AF0E-768E-4F4B-94A3-27A377692E7B}" dt="2023-12-03T11:35:04.651" v="2317" actId="14100"/>
          <ac:spMkLst>
            <pc:docMk/>
            <pc:sldMk cId="1631712995" sldId="273"/>
            <ac:spMk id="12" creationId="{722ED0CA-D1C2-3F70-5922-91644F1923E7}"/>
          </ac:spMkLst>
        </pc:spChg>
        <pc:spChg chg="add mod">
          <ac:chgData name="irina egorova" userId="29731129fe4ae49c" providerId="LiveId" clId="{A082AF0E-768E-4F4B-94A3-27A377692E7B}" dt="2023-12-03T11:36:37.126" v="2332" actId="14100"/>
          <ac:spMkLst>
            <pc:docMk/>
            <pc:sldMk cId="1631712995" sldId="273"/>
            <ac:spMk id="14" creationId="{572BF520-2DB5-1AAA-CD2B-38212B1D9F27}"/>
          </ac:spMkLst>
        </pc:spChg>
        <pc:picChg chg="add mod">
          <ac:chgData name="irina egorova" userId="29731129fe4ae49c" providerId="LiveId" clId="{A082AF0E-768E-4F4B-94A3-27A377692E7B}" dt="2023-12-03T11:20:48.980" v="2230" actId="1076"/>
          <ac:picMkLst>
            <pc:docMk/>
            <pc:sldMk cId="1631712995" sldId="273"/>
            <ac:picMk id="4" creationId="{140BB698-A39C-0CFA-5DB2-D3353B1A659B}"/>
          </ac:picMkLst>
        </pc:picChg>
        <pc:picChg chg="add del mod">
          <ac:chgData name="irina egorova" userId="29731129fe4ae49c" providerId="LiveId" clId="{A082AF0E-768E-4F4B-94A3-27A377692E7B}" dt="2023-12-03T11:13:57.668" v="2091"/>
          <ac:picMkLst>
            <pc:docMk/>
            <pc:sldMk cId="1631712995" sldId="273"/>
            <ac:picMk id="13314" creationId="{4EB7527E-0994-6150-77A5-3480BA8BF13F}"/>
          </ac:picMkLst>
        </pc:picChg>
        <pc:picChg chg="add del mod">
          <ac:chgData name="irina egorova" userId="29731129fe4ae49c" providerId="LiveId" clId="{A082AF0E-768E-4F4B-94A3-27A377692E7B}" dt="2023-12-03T11:16:51.189" v="2179" actId="21"/>
          <ac:picMkLst>
            <pc:docMk/>
            <pc:sldMk cId="1631712995" sldId="273"/>
            <ac:picMk id="13316" creationId="{5EF4322E-2010-BD01-F631-37DC8FF9BD40}"/>
          </ac:picMkLst>
        </pc:picChg>
        <pc:picChg chg="add del mod">
          <ac:chgData name="irina egorova" userId="29731129fe4ae49c" providerId="LiveId" clId="{A082AF0E-768E-4F4B-94A3-27A377692E7B}" dt="2023-12-03T11:16:39.816" v="2171"/>
          <ac:picMkLst>
            <pc:docMk/>
            <pc:sldMk cId="1631712995" sldId="273"/>
            <ac:picMk id="13318" creationId="{D117E112-B0F3-EAB6-E9F6-4B8BDDFCAC66}"/>
          </ac:picMkLst>
        </pc:picChg>
        <pc:picChg chg="add del mod">
          <ac:chgData name="irina egorova" userId="29731129fe4ae49c" providerId="LiveId" clId="{A082AF0E-768E-4F4B-94A3-27A377692E7B}" dt="2023-12-03T11:19:17.777" v="2203" actId="21"/>
          <ac:picMkLst>
            <pc:docMk/>
            <pc:sldMk cId="1631712995" sldId="273"/>
            <ac:picMk id="13320" creationId="{D7B3344D-43BF-1AAB-A343-7040B5B5A345}"/>
          </ac:picMkLst>
        </pc:picChg>
        <pc:picChg chg="add mod">
          <ac:chgData name="irina egorova" userId="29731129fe4ae49c" providerId="LiveId" clId="{A082AF0E-768E-4F4B-94A3-27A377692E7B}" dt="2023-12-03T11:20:47.116" v="2229" actId="1076"/>
          <ac:picMkLst>
            <pc:docMk/>
            <pc:sldMk cId="1631712995" sldId="273"/>
            <ac:picMk id="13322" creationId="{1B258295-225C-EB8D-DD27-BC444D5F836B}"/>
          </ac:picMkLst>
        </pc:picChg>
        <pc:picChg chg="add mod">
          <ac:chgData name="irina egorova" userId="29731129fe4ae49c" providerId="LiveId" clId="{A082AF0E-768E-4F4B-94A3-27A377692E7B}" dt="2023-12-03T11:21:39.478" v="2235" actId="1076"/>
          <ac:picMkLst>
            <pc:docMk/>
            <pc:sldMk cId="1631712995" sldId="273"/>
            <ac:picMk id="13324" creationId="{4F8D7765-98CC-CE49-1F95-B4E35B6430B2}"/>
          </ac:picMkLst>
        </pc:picChg>
        <pc:picChg chg="add mod">
          <ac:chgData name="irina egorova" userId="29731129fe4ae49c" providerId="LiveId" clId="{A082AF0E-768E-4F4B-94A3-27A377692E7B}" dt="2023-12-03T11:33:25.507" v="2301" actId="1076"/>
          <ac:picMkLst>
            <pc:docMk/>
            <pc:sldMk cId="1631712995" sldId="273"/>
            <ac:picMk id="13326" creationId="{B93256F1-8D69-98EC-E430-E8625664BFCE}"/>
          </ac:picMkLst>
        </pc:picChg>
        <pc:picChg chg="add mod">
          <ac:chgData name="irina egorova" userId="29731129fe4ae49c" providerId="LiveId" clId="{A082AF0E-768E-4F4B-94A3-27A377692E7B}" dt="2023-12-03T11:22:54.009" v="2245" actId="1076"/>
          <ac:picMkLst>
            <pc:docMk/>
            <pc:sldMk cId="1631712995" sldId="273"/>
            <ac:picMk id="13328" creationId="{E318A1E3-01C0-08F5-D437-E98BDD920FD0}"/>
          </ac:picMkLst>
        </pc:picChg>
      </pc:sldChg>
      <pc:sldChg chg="addSp delSp modSp new mod">
        <pc:chgData name="irina egorova" userId="29731129fe4ae49c" providerId="LiveId" clId="{A082AF0E-768E-4F4B-94A3-27A377692E7B}" dt="2023-12-03T11:49:52.264" v="2406" actId="20577"/>
        <pc:sldMkLst>
          <pc:docMk/>
          <pc:sldMk cId="4081433905" sldId="274"/>
        </pc:sldMkLst>
        <pc:spChg chg="mod">
          <ac:chgData name="irina egorova" userId="29731129fe4ae49c" providerId="LiveId" clId="{A082AF0E-768E-4F4B-94A3-27A377692E7B}" dt="2023-12-03T11:45:10.399" v="2357" actId="14100"/>
          <ac:spMkLst>
            <pc:docMk/>
            <pc:sldMk cId="4081433905" sldId="274"/>
            <ac:spMk id="2" creationId="{010A581D-305C-6870-7144-00A6E37DF616}"/>
          </ac:spMkLst>
        </pc:spChg>
        <pc:spChg chg="mod">
          <ac:chgData name="irina egorova" userId="29731129fe4ae49c" providerId="LiveId" clId="{A082AF0E-768E-4F4B-94A3-27A377692E7B}" dt="2023-12-03T11:49:52.264" v="2406" actId="20577"/>
          <ac:spMkLst>
            <pc:docMk/>
            <pc:sldMk cId="4081433905" sldId="274"/>
            <ac:spMk id="3" creationId="{EAE0411B-832B-F655-1194-119D681EB519}"/>
          </ac:spMkLst>
        </pc:spChg>
        <pc:picChg chg="add del mod">
          <ac:chgData name="irina egorova" userId="29731129fe4ae49c" providerId="LiveId" clId="{A082AF0E-768E-4F4B-94A3-27A377692E7B}" dt="2023-12-03T11:44:59.503" v="2355" actId="21"/>
          <ac:picMkLst>
            <pc:docMk/>
            <pc:sldMk cId="4081433905" sldId="274"/>
            <ac:picMk id="14338" creationId="{80660EA0-6544-AE88-25A3-E273F7842703}"/>
          </ac:picMkLst>
        </pc:picChg>
        <pc:picChg chg="add del mod">
          <ac:chgData name="irina egorova" userId="29731129fe4ae49c" providerId="LiveId" clId="{A082AF0E-768E-4F4B-94A3-27A377692E7B}" dt="2023-12-03T11:47:59.732" v="2389" actId="21"/>
          <ac:picMkLst>
            <pc:docMk/>
            <pc:sldMk cId="4081433905" sldId="274"/>
            <ac:picMk id="14340" creationId="{0422215B-7920-BF31-EC57-E6A863845C2B}"/>
          </ac:picMkLst>
        </pc:picChg>
        <pc:picChg chg="add mod">
          <ac:chgData name="irina egorova" userId="29731129fe4ae49c" providerId="LiveId" clId="{A082AF0E-768E-4F4B-94A3-27A377692E7B}" dt="2023-12-03T11:48:06.580" v="2393" actId="14100"/>
          <ac:picMkLst>
            <pc:docMk/>
            <pc:sldMk cId="4081433905" sldId="274"/>
            <ac:picMk id="14342" creationId="{334D3FF1-4DA8-DDDB-1F13-6671C7704142}"/>
          </ac:picMkLst>
        </pc:picChg>
        <pc:picChg chg="add mod">
          <ac:chgData name="irina egorova" userId="29731129fe4ae49c" providerId="LiveId" clId="{A082AF0E-768E-4F4B-94A3-27A377692E7B}" dt="2023-12-03T11:49:07.970" v="2398" actId="1076"/>
          <ac:picMkLst>
            <pc:docMk/>
            <pc:sldMk cId="4081433905" sldId="274"/>
            <ac:picMk id="14344" creationId="{B638B821-005D-E89D-D5FC-9F58A645AF56}"/>
          </ac:picMkLst>
        </pc:picChg>
        <pc:picChg chg="add mod">
          <ac:chgData name="irina egorova" userId="29731129fe4ae49c" providerId="LiveId" clId="{A082AF0E-768E-4F4B-94A3-27A377692E7B}" dt="2023-12-03T11:49:32.684" v="2402" actId="1076"/>
          <ac:picMkLst>
            <pc:docMk/>
            <pc:sldMk cId="4081433905" sldId="274"/>
            <ac:picMk id="14346" creationId="{BF589C75-0BEA-0BFC-DFE3-8C22D1540385}"/>
          </ac:picMkLst>
        </pc:picChg>
      </pc:sldChg>
      <pc:sldChg chg="addSp delSp modSp new mod modClrScheme chgLayout">
        <pc:chgData name="irina egorova" userId="29731129fe4ae49c" providerId="LiveId" clId="{A082AF0E-768E-4F4B-94A3-27A377692E7B}" dt="2023-12-03T11:50:45.402" v="2417" actId="14100"/>
        <pc:sldMkLst>
          <pc:docMk/>
          <pc:sldMk cId="160288372" sldId="275"/>
        </pc:sldMkLst>
        <pc:spChg chg="del">
          <ac:chgData name="irina egorova" userId="29731129fe4ae49c" providerId="LiveId" clId="{A082AF0E-768E-4F4B-94A3-27A377692E7B}" dt="2023-12-03T11:50:06.404" v="2408" actId="700"/>
          <ac:spMkLst>
            <pc:docMk/>
            <pc:sldMk cId="160288372" sldId="275"/>
            <ac:spMk id="2" creationId="{F4273B24-B01F-E763-D46E-C8E452D4CB22}"/>
          </ac:spMkLst>
        </pc:spChg>
        <pc:spChg chg="del">
          <ac:chgData name="irina egorova" userId="29731129fe4ae49c" providerId="LiveId" clId="{A082AF0E-768E-4F4B-94A3-27A377692E7B}" dt="2023-12-03T11:50:06.404" v="2408" actId="700"/>
          <ac:spMkLst>
            <pc:docMk/>
            <pc:sldMk cId="160288372" sldId="275"/>
            <ac:spMk id="3" creationId="{6C1E8D7C-8086-BF1A-BEE4-56D260FBBEDD}"/>
          </ac:spMkLst>
        </pc:spChg>
        <pc:picChg chg="add mod">
          <ac:chgData name="irina egorova" userId="29731129fe4ae49c" providerId="LiveId" clId="{A082AF0E-768E-4F4B-94A3-27A377692E7B}" dt="2023-12-03T11:50:45.402" v="2417" actId="14100"/>
          <ac:picMkLst>
            <pc:docMk/>
            <pc:sldMk cId="160288372" sldId="275"/>
            <ac:picMk id="4" creationId="{E039C7E8-CC25-677C-EB72-664A676C4ED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9E81AC-BC68-6E5F-AF03-41C2F2142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D7C497-A2A3-E2F1-EB01-C6BBB54459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D4D1BC-93A6-3750-3DB1-8B57BE459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03B6A0-E0E2-A55E-2A0B-D37DED473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2378F0-DE32-6F79-5A52-767235B87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810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B805A9-4C7F-61DF-AB23-1459E64F3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1B98E4B-3625-F073-CB90-382F035BCC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C99165-51FA-3281-5389-F55E7BE87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C8418F-2E4C-3AFB-6116-B8D06BF83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4314FD-D476-F297-18C5-D92358049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210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EA32436-EEF4-7ED1-D9FB-08D3C6B9AB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1E812FE-4F55-0DC9-D9C9-2A3B339913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83D841-7BDA-F444-5FA6-251239FE7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A6412A-F5C8-EB31-41AE-9C9A0F096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4AB102-D42C-05A6-B101-0AB3E7162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95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3948E3-C5BC-ED46-3ED8-8FCDF351D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327528-A52E-861A-678E-D5978C29B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6C6D8F-5FCB-34A9-83CF-B9440A2F7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28E421-D190-073E-76E2-A4ADD44C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985DEF-E964-1536-41DA-23EC0A13F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43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617322-C1C4-986B-896A-3B4F2D5A2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F07E25-6D3C-298E-D111-B75ED1BDC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4C75F2-0D78-DB8B-DA5B-4D1B27DE3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0E7714-8FE7-0926-DF3E-4E67A72BD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B86984-1723-4BD8-A4FB-442B3C3BC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347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121ED-662B-BD65-ADF1-A636E7B3B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460EAD-643B-9172-2889-1B7C64549B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72A5CE0-D53D-D278-2967-0678C34EE6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FA3C8A-F473-6D8F-71BC-FB57CC4A2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2ADBB56-AE47-0657-631F-2BF1C2457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7AB2BA-7B56-4D2F-F984-EAE69AFE6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64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7EE8EC-CE59-B147-7399-1005B3F4B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97F7D9-6136-F8BA-E0D9-D13252D7B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43B470-A851-E3FD-6F4D-33A0301565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E89A9CC-455D-7D1C-58DA-21DBA3E41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EF0DABA-F250-713C-27F3-F96276295E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392071B-1827-528D-DAFE-60A32B1FF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EE2DFF4-E818-62EF-CEEF-4FA25E5CE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36826E0-5480-2430-1AAB-7DFADD3F4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244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814094-5AEA-9D8B-493C-706865FDB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062AEA0-BF0F-3AB8-A3DC-95521AA02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DBE2B40-6C44-B06B-BB3F-9B896B0F1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E85CB9-CE96-E2FD-A967-A72168C1B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69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1067B26-E7AF-4CFB-05CE-253DEFCDC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08C4F0D-C615-2980-248B-1700BEF62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BCF734E-A6D6-820E-86A4-47A04C24A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81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4E5085-8A7F-0582-5DD5-7705D8C14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FE96AD-63D2-F81A-ECFA-26F1BB9CE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8BFD71-84F5-7212-59AB-07DB3F2C9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E197248-D153-0AF8-5CCD-CCF9DD177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104B9E-4A7E-4054-BC14-4364DE1EE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75AF732-C476-310E-D560-701C291E8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179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A6FE3-5B43-3D4F-2268-BA13CBB7B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B06C806-3C3D-9E7C-4DC5-49D4DE71F1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B24290-3755-2A71-C307-FD45A36682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6F6B3C-9438-2FAE-33C6-F19AB5A36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E9B0335-6F83-642E-2B95-719E4CB97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B47799-C393-95E6-BFB8-11C6E45FC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26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24C7DF-91ED-F068-E870-E6B15B69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E2915F-60DB-D76E-432C-11DB97198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4D8F6F-E0B9-40DC-42B2-752DBBE13C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E075F-0D61-46C8-B21E-1E278D76A9B2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0B8BD0-38CE-A72E-5245-8A0D0918F9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D4885C-A4B1-738D-EE56-AB3D10821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B4CAA-609E-470C-843A-F4BABDEB6C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894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4FEC45-E78B-B2A7-DCB5-D89C1E743D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3975" y="188844"/>
            <a:ext cx="10744200" cy="3482669"/>
          </a:xfrm>
        </p:spPr>
        <p:txBody>
          <a:bodyPr>
            <a:noAutofit/>
          </a:bodyPr>
          <a:lstStyle/>
          <a:p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Сценарий учебного занятия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математике </a:t>
            </a:r>
            <a:b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2 классе</a:t>
            </a:r>
            <a:b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36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«Вычисление суммы удобным способом»</a:t>
            </a:r>
            <a:br>
              <a:rPr lang="ru-RU" sz="360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5E9CDD-63A0-5313-5F4A-8007240D95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11678" y="3671513"/>
            <a:ext cx="9716497" cy="2997643"/>
          </a:xfrm>
        </p:spPr>
        <p:txBody>
          <a:bodyPr>
            <a:normAutofit fontScale="92500" lnSpcReduction="20000"/>
          </a:bodyPr>
          <a:lstStyle/>
          <a:p>
            <a:pPr indent="180340" algn="r">
              <a:spcAft>
                <a:spcPts val="800"/>
              </a:spcAft>
            </a:pPr>
            <a:r>
              <a:rPr lang="ru-RU" sz="3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Автор: И.А. Егорова, </a:t>
            </a:r>
          </a:p>
          <a:p>
            <a:pPr indent="180340" algn="r">
              <a:spcAft>
                <a:spcPts val="800"/>
              </a:spcAft>
            </a:pPr>
            <a:r>
              <a:rPr lang="ru-RU" sz="3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начальных классов</a:t>
            </a:r>
          </a:p>
          <a:p>
            <a:pPr indent="180340" algn="r">
              <a:spcAft>
                <a:spcPts val="800"/>
              </a:spcAft>
            </a:pP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МБОУ «СОШ № 1»</a:t>
            </a:r>
            <a:endParaRPr lang="ru-RU" sz="30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r">
              <a:spcAft>
                <a:spcPts val="800"/>
              </a:spcAft>
            </a:pPr>
            <a:r>
              <a:rPr lang="ru-RU" sz="3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Кирсанова Тамбовской области</a:t>
            </a:r>
          </a:p>
          <a:p>
            <a:pPr indent="180340" algn="ctr">
              <a:spcAft>
                <a:spcPts val="800"/>
              </a:spcAft>
            </a:pP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ctr">
              <a:spcAft>
                <a:spcPts val="800"/>
              </a:spcAft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2023 год</a:t>
            </a:r>
            <a:endParaRPr lang="ru-RU" sz="20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08136D3-EA4F-FF96-2A0A-55FD7BBE4F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75" y="3506527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468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987F5E-A069-A2B7-4C6D-4FB9772C1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40" y="221942"/>
            <a:ext cx="11270974" cy="1683058"/>
          </a:xfrm>
        </p:spPr>
        <p:txBody>
          <a:bodyPr>
            <a:noAutofit/>
          </a:bodyPr>
          <a:lstStyle/>
          <a:p>
            <a:b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Переместительное свойство сложения: </a:t>
            </a:r>
            <a:br>
              <a:rPr lang="ru-RU" sz="32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перестановки слагаемых сумма не меняется.</a:t>
            </a:r>
            <a:br>
              <a:rPr lang="ru-RU" sz="32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AA83F-551D-0AB8-F92D-8950DE4E6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8" y="1719471"/>
            <a:ext cx="9609554" cy="4521532"/>
          </a:xfrm>
        </p:spPr>
        <p:txBody>
          <a:bodyPr>
            <a:normAutofit fontScale="25000" lnSpcReduction="20000"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ru-RU" sz="4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Соедините прямой линией числовые </a:t>
            </a:r>
            <a:r>
              <a:rPr lang="ru-RU" sz="1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выражения с одинаковыми значениями.</a:t>
            </a:r>
            <a:endParaRPr lang="ru-RU" sz="11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+ 63                             7 + 52</a:t>
            </a: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52+ 7                              43 + 24 </a:t>
            </a:r>
            <a:endParaRPr lang="ru-RU" sz="1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24 + 43                           45 + 5</a:t>
            </a:r>
            <a:endParaRPr lang="ru-RU" sz="1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87 + 3                            63 + 7</a:t>
            </a: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45 – 5                             3 + 87</a:t>
            </a:r>
          </a:p>
          <a:p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1A598D5-919B-8BFF-19ED-5A79B2051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512" y="2940455"/>
            <a:ext cx="4136993" cy="352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330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6F53A0-E79E-C998-CFEC-BECF82BD0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2" y="695739"/>
            <a:ext cx="7616685" cy="89336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Волонтёры помогают тем, кто попал в трудную жизненную ситуацию, кому нужна защита</a:t>
            </a:r>
            <a:r>
              <a:rPr lang="ru-RU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br>
              <a:rPr lang="ru-RU" sz="18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157FDA-B54B-AAD1-9B88-56D7D860C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2" y="1979720"/>
            <a:ext cx="10794397" cy="4749071"/>
          </a:xfrm>
        </p:spPr>
        <p:txBody>
          <a:bodyPr>
            <a:normAutofit/>
          </a:bodyPr>
          <a:lstStyle/>
          <a:p>
            <a:pPr indent="0" algn="just">
              <a:spcAft>
                <a:spcPts val="800"/>
              </a:spcAft>
              <a:buNone/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67 + </a:t>
            </a:r>
            <a:r>
              <a:rPr lang="ru-RU" sz="32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67 + </a:t>
            </a:r>
            <a:r>
              <a:rPr lang="ru-RU" sz="32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+ 2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(67 + 3) + 2 = 72</a:t>
            </a:r>
          </a:p>
          <a:p>
            <a:pPr indent="0" algn="just">
              <a:spcAft>
                <a:spcPts val="800"/>
              </a:spcAft>
              <a:buNone/>
            </a:pPr>
            <a:r>
              <a:rPr lang="ru-RU" sz="3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Помощь для объяснения</a:t>
            </a:r>
            <a:r>
              <a:rPr lang="ru-RU" sz="3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indent="0" algn="just">
              <a:spcAft>
                <a:spcPts val="800"/>
              </a:spcAft>
              <a:buNone/>
            </a:pPr>
            <a:r>
              <a:rPr lang="ru-RU" sz="3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Заменяем одно из чисел </a:t>
            </a:r>
            <a:r>
              <a:rPr lang="ru-RU" sz="3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суммой удобных слагаемых.</a:t>
            </a:r>
          </a:p>
          <a:p>
            <a:pPr indent="0" algn="just">
              <a:spcAft>
                <a:spcPts val="800"/>
              </a:spcAft>
              <a:buNone/>
            </a:pPr>
            <a:r>
              <a:rPr lang="ru-RU" sz="3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Применяем </a:t>
            </a:r>
            <a:r>
              <a:rPr lang="ru-RU" sz="3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сочетательное свойство сложения.</a:t>
            </a:r>
            <a:endParaRPr lang="ru-RU" sz="38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800" b="1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Вычисляем </a:t>
            </a:r>
            <a:r>
              <a:rPr lang="ru-RU" sz="3800" b="1" kern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удобным способом</a:t>
            </a:r>
            <a:r>
              <a:rPr lang="ru-RU" sz="4000" b="1" kern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      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FC09EAAC-13A2-ECD6-CACC-DF4B8544B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633" y="258587"/>
            <a:ext cx="3445565" cy="266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522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1D0254-7595-EFEE-770D-2D5C75A63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104" y="248576"/>
            <a:ext cx="10868509" cy="1063390"/>
          </a:xfrm>
        </p:spPr>
        <p:txBody>
          <a:bodyPr>
            <a:normAutofit/>
          </a:bodyPr>
          <a:lstStyle/>
          <a:p>
            <a:r>
              <a:rPr lang="ru-RU" sz="2800" b="1" kern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Памятка.</a:t>
            </a:r>
            <a:br>
              <a:rPr lang="ru-RU" sz="2800" b="1" kern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Советы друзьям «Как удобнее выполнять сложение».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FC5459-9737-7FF8-61DD-775CB871E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931" y="1311966"/>
            <a:ext cx="11449878" cy="5297459"/>
          </a:xfrm>
        </p:spPr>
        <p:txBody>
          <a:bodyPr>
            <a:normAutofit fontScale="92500"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Используй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свойство сложения, к большему числу легче прибавить меньшее. 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Ищи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слагаемые, которые дополнят друг друга до </a:t>
            </a: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числа.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удобства заменяй числа суммой </a:t>
            </a: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 или _________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слагаемых.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Складывай числа по разрядам: десятки с ______, единицы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________ .</a:t>
            </a:r>
            <a:endParaRPr lang="ru-RU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Используй </a:t>
            </a: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свойство сложения, соседние слагаемые заменяем их суммой.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нужные понятия.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Переместительное, сочетательное, круглого, квадратного, </a:t>
            </a:r>
          </a:p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единицами, десятками, удобные, неудобные, разрядные, спортивные. </a:t>
            </a:r>
            <a:endParaRPr lang="ru-RU" sz="2400" b="1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757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BF4A894-3A86-FD97-3424-A9D0E6608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235" y="337929"/>
            <a:ext cx="11469756" cy="6265745"/>
          </a:xfrm>
        </p:spPr>
        <p:txBody>
          <a:bodyPr>
            <a:normAutofit fontScale="90000"/>
          </a:bodyPr>
          <a:lstStyle/>
          <a:p>
            <a:pPr indent="180340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Советы друзьям «Как удобнее выполнять сложение».</a:t>
            </a:r>
            <a:b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 Используй </a:t>
            </a:r>
            <a:r>
              <a:rPr lang="ru-RU" sz="3100" b="1" i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переместительное</a:t>
            </a:r>
            <a:r>
              <a:rPr lang="ru-RU" sz="31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свойство, к большему числу легче прибавить меньшее. </a:t>
            </a:r>
            <a:br>
              <a:rPr lang="ru-RU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Ищи слагаемые, которые дополнят друг друга до </a:t>
            </a:r>
            <a:r>
              <a:rPr lang="ru-RU" sz="3100" b="1" i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круглого</a:t>
            </a: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числа. </a:t>
            </a:r>
            <a:br>
              <a:rPr lang="ru-RU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Для удобства заменяй числа суммой </a:t>
            </a:r>
            <a:r>
              <a:rPr lang="ru-RU" sz="3100" b="1" i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разрядных или удобных </a:t>
            </a: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слагаемых.</a:t>
            </a:r>
            <a:br>
              <a:rPr lang="ru-RU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4. Складывай числа по разрядам: десятки </a:t>
            </a:r>
            <a:r>
              <a:rPr lang="ru-RU" sz="3100" b="1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3100" b="1" i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десятками</a:t>
            </a: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единицы </a:t>
            </a:r>
            <a:r>
              <a:rPr lang="ru-RU" sz="3100" b="1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3100" b="1" i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единицами</a:t>
            </a: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br>
              <a:rPr lang="ru-RU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5.  </a:t>
            </a: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Используй </a:t>
            </a:r>
            <a:r>
              <a:rPr lang="ru-RU" sz="3100" b="1" i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сочетательное</a:t>
            </a: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свойство сложения, соседние </a:t>
            </a:r>
            <a:r>
              <a:rPr lang="ru-RU" sz="3100" b="1" i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слагаемые заменяй </a:t>
            </a:r>
            <a:r>
              <a:rPr lang="ru-RU" sz="31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их суммой.</a:t>
            </a:r>
            <a:br>
              <a:rPr lang="ru-RU" sz="3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100" b="1" dirty="0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C576386A-A10D-3B0E-8803-C70504E6D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8408" y="105240"/>
            <a:ext cx="2789583" cy="188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64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237E55-55FB-2E8E-BCC2-D782875241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513" y="427610"/>
            <a:ext cx="9790043" cy="59199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4665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1A0289-6DC1-342A-56E2-044A1E3EE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243" y="236484"/>
            <a:ext cx="9448601" cy="548707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Волонтёры помогают животным.</a:t>
            </a:r>
            <a:br>
              <a:rPr lang="ru-RU" sz="28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2F478203-D5F1-7A55-6651-B83A94E4C22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784" y="119270"/>
            <a:ext cx="2946427" cy="224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2A078B02-F8E5-1D16-AE5F-DCF33394B5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775" y="3480585"/>
            <a:ext cx="2767436" cy="201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5D1695-097D-B868-80F1-31E78B2DE965}"/>
              </a:ext>
            </a:extLst>
          </p:cNvPr>
          <p:cNvSpPr txBox="1"/>
          <p:nvPr/>
        </p:nvSpPr>
        <p:spPr>
          <a:xfrm>
            <a:off x="229789" y="566531"/>
            <a:ext cx="8786004" cy="6044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Выбрать из предложенных текстов задачу.</a:t>
            </a:r>
            <a:endParaRPr lang="ru-RU" sz="24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У мышки были пшеничные, ржаные и ячменные зёрна. Сколько  всего зёрен было у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мышки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Дюймовочка помогала мышке считать запасы. Пшеничных было 30 зёрен, ржаных на 25 зёрен больше, а ячменных столько, сколько пшеничных и ржаных вместе. Сколько ячменных зёрен насчитала Дюймовочка? 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3). У мышки было 30 пшеничных зёрен, ржаных – на 25 больше, а ячменных столько, сколько пшеничных и ржаных вместе.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622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129E17-B313-7129-AC99-EEFB4E0E3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922" y="308113"/>
            <a:ext cx="10687877" cy="85476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Практико-ориентированные задания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31C9B2-FC13-C90C-FB24-9C2FC316E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809" y="832505"/>
            <a:ext cx="10777330" cy="5192989"/>
          </a:xfrm>
        </p:spPr>
        <p:txBody>
          <a:bodyPr/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1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Шоколадка стоит 24 рубля. Красная Шапочка хотела бы  купить шоколадку себе и своим подругам Дюймовочке и Мальвине. Хватит ли ей 100 рублей на покупку угощения? 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FE829FBE-48D8-A7B1-93FD-F2CB0139F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540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C8479DF7-BAE2-866F-605B-C22F45FD1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828" y="3286540"/>
            <a:ext cx="45624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Вопрос на белом фоне: Знак вопроса PNG, вопрос PNG - Главная - Фотошкола ЮУрГУ">
            <a:extLst>
              <a:ext uri="{FF2B5EF4-FFF2-40B4-BE49-F238E27FC236}">
                <a16:creationId xmlns:a16="http://schemas.microsoft.com/office/drawing/2014/main" id="{8C5C7A27-05AD-8346-F05A-361659DF9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035" y="3286540"/>
            <a:ext cx="3810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8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69C404-24D9-72F2-AABA-7D79C7E0D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922" y="365125"/>
            <a:ext cx="10687878" cy="847449"/>
          </a:xfrm>
        </p:spPr>
        <p:txBody>
          <a:bodyPr/>
          <a:lstStyle/>
          <a:p>
            <a:r>
              <a:rPr lang="ru-RU" sz="4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Практико-ориентированные задания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6D59B5-7D9A-7449-35DF-0BF829D05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7" y="1381539"/>
            <a:ext cx="11330609" cy="4795424"/>
          </a:xfrm>
        </p:spPr>
        <p:txBody>
          <a:bodyPr/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2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2.</a:t>
            </a:r>
            <a:endParaRPr lang="ru-RU" sz="3200" b="1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Девочки готовили подарки для малышей. Они узнали, что в магазине «Пятёрочка» проходит акция: купи 2 сока , а третий  получи в подарок. Одна коробочка сока стоит 12 рублей. Сколько денег нужно заплатить за 6 коробочек сока?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подарок</a:t>
            </a:r>
            <a:endParaRPr lang="ru-RU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4FC7547E-F610-9CF6-56CD-B8EB61805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775" y="4394752"/>
            <a:ext cx="2163417" cy="216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>
            <a:extLst>
              <a:ext uri="{FF2B5EF4-FFF2-40B4-BE49-F238E27FC236}">
                <a16:creationId xmlns:a16="http://schemas.microsoft.com/office/drawing/2014/main" id="{5F00C5C6-D274-77CD-7446-3561060CE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517" y="4261402"/>
            <a:ext cx="2430118" cy="2430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F3CE1E67-FA0F-91CB-99CC-8C22929FD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444" y="4394752"/>
            <a:ext cx="2163417" cy="216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604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838239-E45C-540F-3F80-B38569C20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957" y="129210"/>
            <a:ext cx="10856843" cy="685800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Практико-ориентированные задания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C214A1-D63F-B196-41A6-72B60730F3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957" y="815011"/>
            <a:ext cx="11489634" cy="2981737"/>
          </a:xfrm>
        </p:spPr>
        <p:txBody>
          <a:bodyPr>
            <a:normAutofit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3.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Мышка и Петушок решили помочь бабушке с покупкой продуктов. Кто из друзей нашёл удобный способ вычисления стоимости покупки? Сколько нужно заплатить за покупку?</a:t>
            </a:r>
            <a:endParaRPr lang="ru-RU" b="1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Петушок: 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23+ 46+ 7+10+14 =?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Мышка: 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(23+7) + (46 + 14) + 10= ? 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140BB698-A39C-0CFA-5DB2-D3353B1A6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006" y="3565164"/>
            <a:ext cx="1848020" cy="184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>
            <a:extLst>
              <a:ext uri="{FF2B5EF4-FFF2-40B4-BE49-F238E27FC236}">
                <a16:creationId xmlns:a16="http://schemas.microsoft.com/office/drawing/2014/main" id="{1B258295-225C-EB8D-DD27-BC444D5F8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26" y="3876261"/>
            <a:ext cx="1838739" cy="122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12">
            <a:extLst>
              <a:ext uri="{FF2B5EF4-FFF2-40B4-BE49-F238E27FC236}">
                <a16:creationId xmlns:a16="http://schemas.microsoft.com/office/drawing/2014/main" id="{4F8D7765-98CC-CE49-1F95-B4E35B643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067" y="3796748"/>
            <a:ext cx="1690065" cy="121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6" name="Picture 14">
            <a:extLst>
              <a:ext uri="{FF2B5EF4-FFF2-40B4-BE49-F238E27FC236}">
                <a16:creationId xmlns:a16="http://schemas.microsoft.com/office/drawing/2014/main" id="{B93256F1-8D69-98EC-E430-E8625664B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196" y="3429000"/>
            <a:ext cx="1310930" cy="177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8" name="Picture 16">
            <a:extLst>
              <a:ext uri="{FF2B5EF4-FFF2-40B4-BE49-F238E27FC236}">
                <a16:creationId xmlns:a16="http://schemas.microsoft.com/office/drawing/2014/main" id="{E318A1E3-01C0-08F5-D437-E98BDD920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2104" y="3429000"/>
            <a:ext cx="1770032" cy="177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B990D5-14BA-FA51-D391-5520F6FB008A}"/>
              </a:ext>
            </a:extLst>
          </p:cNvPr>
          <p:cNvSpPr txBox="1"/>
          <p:nvPr/>
        </p:nvSpPr>
        <p:spPr>
          <a:xfrm rot="10800000" flipV="1">
            <a:off x="616226" y="5572103"/>
            <a:ext cx="20275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23 рубля</a:t>
            </a:r>
            <a:endParaRPr lang="ru-RU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7CBC57-98CA-29EC-B72C-5640632AD29E}"/>
              </a:ext>
            </a:extLst>
          </p:cNvPr>
          <p:cNvSpPr txBox="1"/>
          <p:nvPr/>
        </p:nvSpPr>
        <p:spPr>
          <a:xfrm>
            <a:off x="2814090" y="5572103"/>
            <a:ext cx="24145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46 рублей</a:t>
            </a:r>
            <a:endParaRPr lang="ru-RU" sz="28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7B9F2D-A5BF-4D8F-E21D-9D946CD1249D}"/>
              </a:ext>
            </a:extLst>
          </p:cNvPr>
          <p:cNvSpPr txBox="1"/>
          <p:nvPr/>
        </p:nvSpPr>
        <p:spPr>
          <a:xfrm>
            <a:off x="5228641" y="5611874"/>
            <a:ext cx="29192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 рублей</a:t>
            </a:r>
            <a:endParaRPr lang="ru-RU" sz="2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2ED0CA-D1C2-3F70-5922-91644F1923E7}"/>
              </a:ext>
            </a:extLst>
          </p:cNvPr>
          <p:cNvSpPr txBox="1"/>
          <p:nvPr/>
        </p:nvSpPr>
        <p:spPr>
          <a:xfrm>
            <a:off x="7712636" y="5611874"/>
            <a:ext cx="20275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 рублей, </a:t>
            </a:r>
            <a:endParaRPr lang="ru-RU" sz="2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2BF520-2DB5-1AAA-CD2B-38212B1D9F27}"/>
              </a:ext>
            </a:extLst>
          </p:cNvPr>
          <p:cNvSpPr txBox="1"/>
          <p:nvPr/>
        </p:nvSpPr>
        <p:spPr>
          <a:xfrm flipH="1">
            <a:off x="9959003" y="5572102"/>
            <a:ext cx="2027582" cy="530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 рублей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712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0A581D-305C-6870-7144-00A6E37DF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70" y="89453"/>
            <a:ext cx="11270973" cy="1232451"/>
          </a:xfrm>
        </p:spPr>
        <p:txBody>
          <a:bodyPr>
            <a:normAutofit/>
          </a:bodyPr>
          <a:lstStyle/>
          <a:p>
            <a:r>
              <a:rPr lang="ru-RU" sz="2800" b="1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Рефлексия. </a:t>
            </a:r>
            <a:br>
              <a:rPr lang="ru-RU" sz="2800" b="1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b="1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(Оценка собственного результата учебной деятельности)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E0411B-832B-F655-1194-119D681EB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322" y="1252331"/>
            <a:ext cx="10916477" cy="2653748"/>
          </a:xfrm>
        </p:spPr>
        <p:txBody>
          <a:bodyPr/>
          <a:lstStyle/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Поднимите две руки, если было всё понятно и интересно.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Поднимите одну руку вверх, если испытывали затруднения.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Поставьте руку, согнув в локте, на парту – если вам нужна дополнительная помощь в объяснении материала.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4342" name="Picture 6">
            <a:extLst>
              <a:ext uri="{FF2B5EF4-FFF2-40B4-BE49-F238E27FC236}">
                <a16:creationId xmlns:a16="http://schemas.microsoft.com/office/drawing/2014/main" id="{334D3FF1-4DA8-DDDB-1F13-6671C7704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3697485"/>
            <a:ext cx="2829338" cy="285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>
            <a:extLst>
              <a:ext uri="{FF2B5EF4-FFF2-40B4-BE49-F238E27FC236}">
                <a16:creationId xmlns:a16="http://schemas.microsoft.com/office/drawing/2014/main" id="{B638B821-005D-E89D-D5FC-9F58A645A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923" y="3858225"/>
            <a:ext cx="2434879" cy="2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>
            <a:extLst>
              <a:ext uri="{FF2B5EF4-FFF2-40B4-BE49-F238E27FC236}">
                <a16:creationId xmlns:a16="http://schemas.microsoft.com/office/drawing/2014/main" id="{BF589C75-0BEA-0BFC-DFE3-8C22D15403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261" y="4081634"/>
            <a:ext cx="2762457" cy="233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433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0A9664F-880F-08FC-CF76-26D01A1B2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522" y="246490"/>
            <a:ext cx="10753215" cy="1563094"/>
          </a:xfrm>
        </p:spPr>
        <p:txBody>
          <a:bodyPr>
            <a:normAutofit/>
          </a:bodyPr>
          <a:lstStyle/>
          <a:p>
            <a:r>
              <a:rPr lang="ru-RU" sz="2800" b="1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занятия:</a:t>
            </a:r>
            <a:r>
              <a:rPr lang="ru-RU" sz="2800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kern="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знакомство  с удобными способами вычисления на основе знания свойств сложения.</a:t>
            </a:r>
            <a:endParaRPr lang="ru-RU" sz="2800" b="1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5E55D0A6-601D-C96D-D2F9-580C77EE7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263" y="1520687"/>
            <a:ext cx="10960349" cy="4782459"/>
          </a:xfrm>
        </p:spPr>
        <p:txBody>
          <a:bodyPr>
            <a:normAutofit fontScale="77500" lnSpcReduction="20000"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занятия:</a:t>
            </a:r>
            <a:endParaRPr lang="ru-RU" sz="36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умение выбирать удобный способ вычисления, применяя изученные свойства сложения . </a:t>
            </a:r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Отрабатывать вычислительные навыки при сложении чисел в пределах 100.</a:t>
            </a:r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логическое и творческое мышление, внимание, память, речь.</a:t>
            </a:r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чувство товарищества, взаимопомощи, сотрудничества. </a:t>
            </a:r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1825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39C7E8-CC25-677C-EB72-664A676C4E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036" y="755373"/>
            <a:ext cx="10068338" cy="5516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288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A3CD4D-C3D8-504F-841B-615276A70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071" y="257452"/>
            <a:ext cx="10699542" cy="621437"/>
          </a:xfrm>
        </p:spPr>
        <p:txBody>
          <a:bodyPr>
            <a:normAutofit/>
          </a:bodyPr>
          <a:lstStyle/>
          <a:p>
            <a:r>
              <a:rPr lang="ru-RU" sz="3200" b="1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Мотивационно-целевой этап.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E2417B-CB99-5CBA-9DB0-574C09A8C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720" y="1083365"/>
            <a:ext cx="11048892" cy="5006717"/>
          </a:xfrm>
        </p:spPr>
        <p:txBody>
          <a:bodyPr>
            <a:normAutofit fontScale="85000" lnSpcReduction="20000"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Прозвенел звонок. Ура!</a:t>
            </a:r>
            <a:endParaRPr lang="ru-RU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 нам начинать пора.</a:t>
            </a:r>
            <a:endParaRPr lang="ru-RU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Поприветствуем гостей!</a:t>
            </a:r>
            <a:endParaRPr lang="ru-RU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за дело поскорей!</a:t>
            </a:r>
            <a:endParaRPr lang="ru-RU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очень хочу, чтобы вы улыбались.</a:t>
            </a:r>
            <a:endParaRPr lang="ru-RU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Работаю нашей довольны остались.</a:t>
            </a:r>
            <a:endParaRPr lang="ru-RU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этот урок нас порадует всех</a:t>
            </a:r>
            <a:endParaRPr lang="ru-RU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5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каждый из нас ощутит свой успех. </a:t>
            </a:r>
            <a:endParaRPr lang="ru-RU" sz="35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531CE4F-FC12-C788-AD13-3CB1F145CC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878888"/>
            <a:ext cx="3606072" cy="383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285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76E9AAD-A9AE-34D6-0D75-660EEB95B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130" y="208722"/>
            <a:ext cx="10655610" cy="77056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Чистописание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23FF6D9-BBAC-19EB-BBAB-69883E8A6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670" y="2985722"/>
            <a:ext cx="3641034" cy="366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21415162-DFF0-65ED-D809-12F74E10A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71" y="1181770"/>
            <a:ext cx="3493672" cy="327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821DFFA3-E393-24B4-573F-1C96A1F35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331" y="948692"/>
            <a:ext cx="3786807" cy="373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875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9B70FC-5B7B-CB38-9671-4587CD679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939" y="372863"/>
            <a:ext cx="10360551" cy="870011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 урока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2D4D55-8125-2D25-9E90-D2BB5977F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372" y="1728490"/>
            <a:ext cx="8853255" cy="47566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8656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628755F-9154-4119-6FD4-1E86F1140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9" y="178904"/>
            <a:ext cx="10817224" cy="83488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счёт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C8D540-3617-4553-BF74-75D8E9148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88" y="884583"/>
            <a:ext cx="9751904" cy="5285397"/>
          </a:xfrm>
        </p:spPr>
        <p:txBody>
          <a:bodyPr>
            <a:noAutofit/>
          </a:bodyPr>
          <a:lstStyle/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42 вычесть 4 десятка. </a:t>
            </a: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нулю прибавить 7 единиц.</a:t>
            </a: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Уменьшаемое 12, вычитаемое 8. Найди значение разности.</a:t>
            </a: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59 – это 50 и ...</a:t>
            </a: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детей встали парами. Сколько пар получилось?</a:t>
            </a: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Чему равна разность 16 и 8?</a:t>
            </a: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 уменьшить на 6.</a:t>
            </a:r>
          </a:p>
          <a:p>
            <a:r>
              <a:rPr lang="ru-RU" b="1" kern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Вычти из 100 наибольшее двузначное число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B9A50EE-6646-B8C3-0D8E-B079865B4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0712" y="4272781"/>
            <a:ext cx="2264290" cy="240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118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6E0B2C-2EAE-32CD-90CD-69BA456BF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774" y="313392"/>
            <a:ext cx="10169969" cy="204218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Проверьте ответ.</a:t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u="sng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2, 7, 4, 9, 3, 8, 6, 1.</a:t>
            </a:r>
            <a:br>
              <a:rPr lang="ru-RU" b="1" i="1" u="sng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i="1" u="sng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ВОЛОНТЁР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181DBC-2D1F-EB73-CB22-725C7DE39C46}"/>
              </a:ext>
            </a:extLst>
          </p:cNvPr>
          <p:cNvSpPr txBox="1"/>
          <p:nvPr/>
        </p:nvSpPr>
        <p:spPr>
          <a:xfrm>
            <a:off x="178904" y="2812774"/>
            <a:ext cx="11512989" cy="36045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Волонтёр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это человек, который бесплатно и добровольно помогает людям, животным, участвует в охране природы, памятников культуры. </a:t>
            </a: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Праздник отмечается 5 декабря, установлен Указом Президента РФ № 572 от 27 ноября 2017 года. </a:t>
            </a: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Хочешь почувствовать себя человеком, помоги другому!</a:t>
            </a: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CC75C2F-6D89-CC57-664C-59E6D17EA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453" y="223487"/>
            <a:ext cx="2589287" cy="258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594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D4FA96-AB95-3428-060A-C74FCDBA8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313" y="239697"/>
            <a:ext cx="11059743" cy="110971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Волонтёры бескорыстно помогают пожилым людям. </a:t>
            </a:r>
            <a:br>
              <a:rPr lang="ru-RU" sz="32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4767722-9BA7-94B8-7142-3E1C7220F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96" y="3213716"/>
            <a:ext cx="2837810" cy="347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380730-0475-6F91-628B-9A1EB9747723}"/>
              </a:ext>
            </a:extLst>
          </p:cNvPr>
          <p:cNvSpPr txBox="1"/>
          <p:nvPr/>
        </p:nvSpPr>
        <p:spPr>
          <a:xfrm>
            <a:off x="2485747" y="1065319"/>
            <a:ext cx="8300621" cy="1843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u="sng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тропинка: </a:t>
            </a:r>
            <a:endParaRPr lang="ru-RU" sz="3200" b="1" dirty="0">
              <a:effectLst/>
              <a:highlight>
                <a:srgbClr val="FFFF00"/>
              </a:highligh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</a:t>
            </a:r>
          </a:p>
          <a:p>
            <a:r>
              <a:rPr lang="ru-RU" sz="3200" b="1" kern="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 + 7  +  4  +    9   +  3  +   8  +   6   +  1 = ? </a:t>
            </a:r>
            <a:endParaRPr lang="ru-RU" sz="32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D72BB4-9F27-1FC5-4AFF-9557CB9602DB}"/>
              </a:ext>
            </a:extLst>
          </p:cNvPr>
          <p:cNvSpPr txBox="1"/>
          <p:nvPr/>
        </p:nvSpPr>
        <p:spPr>
          <a:xfrm rot="10080005" flipV="1">
            <a:off x="4259150" y="3108341"/>
            <a:ext cx="7624003" cy="18428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u="sng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тропинка:</a:t>
            </a:r>
            <a:endParaRPr lang="ru-RU" sz="3200" b="1" dirty="0">
              <a:effectLst/>
              <a:highlight>
                <a:srgbClr val="00FF00"/>
              </a:highligh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</a:t>
            </a:r>
          </a:p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 + 9) + (2 + 8) + (3 + 7) + (4 + 6) = </a:t>
            </a:r>
            <a:r>
              <a:rPr lang="ru-RU" sz="3200" b="1" dirty="0"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3200" b="1" dirty="0">
              <a:effectLst/>
              <a:highlight>
                <a:srgbClr val="00FF00"/>
              </a:highligh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8A64EF-190F-4B11-7CCC-8A4E8C515938}"/>
              </a:ext>
            </a:extLst>
          </p:cNvPr>
          <p:cNvSpPr txBox="1"/>
          <p:nvPr/>
        </p:nvSpPr>
        <p:spPr>
          <a:xfrm rot="10800000" flipV="1">
            <a:off x="4385570" y="5877461"/>
            <a:ext cx="76805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kern="0" dirty="0">
                <a:latin typeface="Times New Roman" panose="02020603050405020304" pitchFamily="18" charset="0"/>
                <a:ea typeface="Calibri" panose="020F0502020204030204" pitchFamily="34" charset="0"/>
              </a:rPr>
              <a:t>Н</a:t>
            </a:r>
            <a:r>
              <a:rPr lang="ru-RU" sz="2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айти удобную тропинку с вычислениями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10732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6B1ECF-5E83-1482-747A-7B73D356D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52" y="497150"/>
            <a:ext cx="10957961" cy="6835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Открытие нового знания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137FEC-D091-B7CB-6CC2-05DFC59E9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262" y="1435481"/>
            <a:ext cx="11549268" cy="2948643"/>
          </a:xfrm>
        </p:spPr>
        <p:txBody>
          <a:bodyPr>
            <a:normAutofit fontScale="92500"/>
          </a:bodyPr>
          <a:lstStyle/>
          <a:p>
            <a:r>
              <a:rPr lang="ru-RU" sz="32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Подберите синонимы к слову </a:t>
            </a:r>
            <a:r>
              <a:rPr lang="ru-RU" sz="3200" b="1" kern="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УДОБНЫЙ </a:t>
            </a:r>
            <a:r>
              <a:rPr lang="ru-RU" sz="3200" b="1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 вычислений. </a:t>
            </a:r>
          </a:p>
          <a:p>
            <a:endParaRPr lang="ru-RU" sz="3200" b="1" kern="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i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Выберите нужные слова: </a:t>
            </a:r>
          </a:p>
          <a:p>
            <a:pPr marL="0" indent="0">
              <a:buNone/>
            </a:pPr>
            <a:r>
              <a:rPr lang="ru-RU" sz="40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лёгкий, трудный, рациональный, простой, нерациональный, медленный, быстрый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7AAA10-11E4-2F7D-452C-B07C422DE2AA}"/>
              </a:ext>
            </a:extLst>
          </p:cNvPr>
          <p:cNvSpPr txBox="1"/>
          <p:nvPr/>
        </p:nvSpPr>
        <p:spPr>
          <a:xfrm rot="10800000" flipH="1" flipV="1">
            <a:off x="447263" y="4580155"/>
            <a:ext cx="47905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kern="0" dirty="0"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    9</a:t>
            </a:r>
            <a:r>
              <a:rPr lang="ru-RU" sz="3600" kern="0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+ 91 =      ? </a:t>
            </a:r>
            <a:endParaRPr lang="ru-RU" sz="3600" dirty="0">
              <a:highlight>
                <a:srgbClr val="00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D0F8DC-A17F-F6EE-DBD9-169B27EAE757}"/>
              </a:ext>
            </a:extLst>
          </p:cNvPr>
          <p:cNvSpPr txBox="1"/>
          <p:nvPr/>
        </p:nvSpPr>
        <p:spPr>
          <a:xfrm>
            <a:off x="6954177" y="4580156"/>
            <a:ext cx="38055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kern="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      91 + 9 =      ? </a:t>
            </a:r>
            <a:endParaRPr lang="ru-RU" sz="3600" dirty="0">
              <a:highlight>
                <a:srgbClr val="FF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79A596-ECD0-05E2-6808-709E08346DE7}"/>
              </a:ext>
            </a:extLst>
          </p:cNvPr>
          <p:cNvSpPr txBox="1"/>
          <p:nvPr/>
        </p:nvSpPr>
        <p:spPr>
          <a:xfrm>
            <a:off x="546652" y="5605670"/>
            <a:ext cx="53925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kern="0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7 + 24  +  13 + 6 =</a:t>
            </a:r>
            <a:endParaRPr lang="ru-RU" sz="3600" b="1" dirty="0">
              <a:highlight>
                <a:srgbClr val="00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5E8C94-3D11-5D7E-78D1-305D9A0DB1CC}"/>
              </a:ext>
            </a:extLst>
          </p:cNvPr>
          <p:cNvSpPr txBox="1"/>
          <p:nvPr/>
        </p:nvSpPr>
        <p:spPr>
          <a:xfrm rot="10800000" flipV="1">
            <a:off x="6954177" y="5724254"/>
            <a:ext cx="4426995" cy="5933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340"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( 7 + 13) + (24 + 6) =</a:t>
            </a:r>
            <a:endParaRPr lang="ru-RU" sz="3200" b="1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3019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</TotalTime>
  <Words>1005</Words>
  <Application>Microsoft Office PowerPoint</Application>
  <PresentationFormat>Широкоэкранный</PresentationFormat>
  <Paragraphs>106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Сценарий учебного занятия по математике  во 2 классе   Тема: «Вычисление суммы удобным способом»  </vt:lpstr>
      <vt:lpstr>Цель занятия: знакомство  с удобными способами вычисления на основе знания свойств сложения.</vt:lpstr>
      <vt:lpstr>Мотивационно-целевой этап.</vt:lpstr>
      <vt:lpstr>Чистописание</vt:lpstr>
      <vt:lpstr>Девиз урока</vt:lpstr>
      <vt:lpstr>Устный счёт</vt:lpstr>
      <vt:lpstr>Проверьте ответ. 2, 7, 4, 9, 3, 8, 6, 1. ВОЛОНТЁР </vt:lpstr>
      <vt:lpstr>Волонтёры бескорыстно помогают пожилым людям.  </vt:lpstr>
      <vt:lpstr>Открытие нового знания</vt:lpstr>
      <vt:lpstr> Переместительное свойство сложения:  от перестановки слагаемых сумма не меняется. </vt:lpstr>
      <vt:lpstr>Волонтёры помогают тем, кто попал в трудную жизненную ситуацию, кому нужна защита.  </vt:lpstr>
      <vt:lpstr>Памятка. Советы друзьям «Как удобнее выполнять сложение».</vt:lpstr>
      <vt:lpstr> Советы друзьям «Как удобнее выполнять сложение».    1.  Используй переместительное свойство, к большему числу легче прибавить меньшее.  2. Ищи слагаемые, которые дополнят друг друга до круглого числа.  3. Для удобства заменяй числа суммой разрядных или удобных слагаемых.  4. Складывай числа по разрядам: десятки с десятками, единицы с единицами.   5.  Используй сочетательное свойство сложения, соседние слагаемые заменяй их суммой. </vt:lpstr>
      <vt:lpstr>Презентация PowerPoint</vt:lpstr>
      <vt:lpstr>Волонтёры помогают животным. </vt:lpstr>
      <vt:lpstr>Практико-ориентированные задания  </vt:lpstr>
      <vt:lpstr>Практико-ориентированные задания</vt:lpstr>
      <vt:lpstr>Практико-ориентированные задания</vt:lpstr>
      <vt:lpstr>Рефлексия.  (Оценка собственного результата учебной деятельности)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Сценарий учебного занятия по математике во 2 классе   Тема: «Вычисление суммы удобным способом»  </dc:title>
  <dc:creator>irina egorova</dc:creator>
  <cp:lastModifiedBy>irina egorova</cp:lastModifiedBy>
  <cp:revision>4</cp:revision>
  <dcterms:created xsi:type="dcterms:W3CDTF">2023-12-03T07:19:10Z</dcterms:created>
  <dcterms:modified xsi:type="dcterms:W3CDTF">2023-12-04T18:07:27Z</dcterms:modified>
</cp:coreProperties>
</file>